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0535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2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3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8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47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4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5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2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2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3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0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7/25/2021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471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2" r:id="rId3"/>
    <p:sldLayoutId id="2147483731" r:id="rId4"/>
    <p:sldLayoutId id="2147483730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4CD6D0-88B6-45F4-AC60-54587D3C9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3CE31-097A-42D1-9EDD-320EB2DBF3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079D24-860A-4799-B3AE-658D4F136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76325"/>
            <a:ext cx="12191999" cy="4705352"/>
          </a:xfrm>
          <a:prstGeom prst="rect">
            <a:avLst/>
          </a:prstGeom>
          <a:gradFill flip="none" rotWithShape="1">
            <a:gsLst>
              <a:gs pos="45000">
                <a:srgbClr val="000000">
                  <a:alpha val="35000"/>
                </a:srgbClr>
              </a:gs>
              <a:gs pos="55000">
                <a:srgbClr val="000000">
                  <a:alpha val="35000"/>
                </a:srgbClr>
              </a:gs>
              <a:gs pos="25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  <a:gs pos="75000">
                <a:srgbClr val="000000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25EC1B-7A55-4927-A175-5E03E36DB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3743"/>
            <a:ext cx="8620122" cy="3685257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Calming glitter bottles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9F916-08F0-4C69-A4FD-26341A5BB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150" y="2821807"/>
            <a:ext cx="6287355" cy="2959868"/>
          </a:xfrm>
        </p:spPr>
        <p:txBody>
          <a:bodyPr anchor="ctr">
            <a:no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SENSORY ACTIVITIES</a:t>
            </a:r>
          </a:p>
          <a:p>
            <a:r>
              <a:rPr lang="en-GB" dirty="0">
                <a:solidFill>
                  <a:srgbClr val="FFFFFF"/>
                </a:solidFill>
              </a:rPr>
              <a:t>BY TONI LEIGH</a:t>
            </a:r>
          </a:p>
          <a:p>
            <a:endParaRPr lang="en-GB" sz="3200" dirty="0">
              <a:solidFill>
                <a:srgbClr val="FFFFFF"/>
              </a:solidFill>
            </a:endParaRPr>
          </a:p>
          <a:p>
            <a:r>
              <a:rPr lang="en-GB" sz="3200" dirty="0">
                <a:solidFill>
                  <a:srgbClr val="FFFFFF"/>
                </a:solidFill>
              </a:rPr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14D892-36B8-4065-9158-50C22E1E6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5826000" y="3429000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02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43FFFE-66FF-4943-9BD6-74D0A6723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40033"/>
            <a:ext cx="442678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 dirty="0"/>
              <a:t>What you will need :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23391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8C9252-45E7-4F08-B38D-B66F1C0D4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0000" y="2759076"/>
            <a:ext cx="4460874" cy="3009899"/>
          </a:xfrm>
        </p:spPr>
        <p:txBody>
          <a:bodyPr vert="horz" lIns="0" tIns="0" rIns="0" bIns="0" rtlCol="0" anchor="t" anchorCtr="0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Plastic bottle or jar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Glitter glue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Glue or tape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Water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Added extras , buttons , pom poms, sequins, rice, water beads. </a:t>
            </a:r>
          </a:p>
        </p:txBody>
      </p:sp>
      <p:sp>
        <p:nvSpPr>
          <p:cNvPr id="82" name="Rectangle 5">
            <a:extLst>
              <a:ext uri="{FF2B5EF4-FFF2-40B4-BE49-F238E27FC236}">
                <a16:creationId xmlns:a16="http://schemas.microsoft.com/office/drawing/2014/main" id="{B3E4F30C-F711-4B5B-BF39-0F71A2E8A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555282" y="443194"/>
            <a:ext cx="498960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0000" h="5760000">
                <a:moveTo>
                  <a:pt x="6660000" y="5760000"/>
                </a:moveTo>
                <a:lnTo>
                  <a:pt x="0" y="57600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wall&#10;&#10;Description automatically generated">
            <a:extLst>
              <a:ext uri="{FF2B5EF4-FFF2-40B4-BE49-F238E27FC236}">
                <a16:creationId xmlns:a16="http://schemas.microsoft.com/office/drawing/2014/main" id="{DE6FD820-60D4-490F-A42A-A7B8A1F218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95" b="2"/>
          <a:stretch/>
        </p:blipFill>
        <p:spPr>
          <a:xfrm rot="5400000">
            <a:off x="6265266" y="929566"/>
            <a:ext cx="5775279" cy="4996212"/>
          </a:xfrm>
          <a:prstGeom prst="rect">
            <a:avLst/>
          </a:prstGeom>
        </p:spPr>
      </p:pic>
      <p:sp>
        <p:nvSpPr>
          <p:cNvPr id="84" name="Rectangle 5">
            <a:extLst>
              <a:ext uri="{FF2B5EF4-FFF2-40B4-BE49-F238E27FC236}">
                <a16:creationId xmlns:a16="http://schemas.microsoft.com/office/drawing/2014/main" id="{2772F870-D2E8-4E62-8E21-7C7E9AB44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6555282" y="6203194"/>
            <a:ext cx="4989600" cy="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6660000 w 6660000"/>
              <a:gd name="connsiteY0" fmla="*/ 0 h 0"/>
              <a:gd name="connsiteX1" fmla="*/ 0 w 666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000">
                <a:moveTo>
                  <a:pt x="6660000" y="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5">
            <a:extLst>
              <a:ext uri="{FF2B5EF4-FFF2-40B4-BE49-F238E27FC236}">
                <a16:creationId xmlns:a16="http://schemas.microsoft.com/office/drawing/2014/main" id="{A6E1E5C3-7E0A-4EFE-9FD9-A8CA2FDCC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544882" y="443194"/>
            <a:ext cx="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0 w 0"/>
              <a:gd name="connsiteY0" fmla="*/ 5760000 h 5760000"/>
              <a:gd name="connsiteX1" fmla="*/ 0 w 0"/>
              <a:gd name="connsiteY1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0000">
                <a:moveTo>
                  <a:pt x="0" y="576000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45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1AEB7F98-32EC-40D3-89EE-C84330231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551BF-EFDE-4CD3-8C6A-E0BC07877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88" y="540033"/>
            <a:ext cx="388496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STEP ONE :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13469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784FF-80EC-4BEF-AF6F-8B433D595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988" y="2759076"/>
            <a:ext cx="3884962" cy="3009899"/>
          </a:xfrm>
        </p:spPr>
        <p:txBody>
          <a:bodyPr vert="horz" lIns="0" tIns="0" rIns="0" bIns="0" rtlCol="0" anchor="t" anchorCtr="0">
            <a:normAutofit/>
          </a:bodyPr>
          <a:lstStyle/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1700" dirty="0"/>
              <a:t>Firstly, you need to get your plastic bottle, make sure to have removed any labels from the bottle. This is so you will be able to see your calming bottle effect. </a:t>
            </a: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1700" dirty="0"/>
              <a:t>Once this is removed you need to add  3 quarters of cold water to your bottle. </a:t>
            </a:r>
          </a:p>
        </p:txBody>
      </p:sp>
      <p:sp>
        <p:nvSpPr>
          <p:cNvPr id="82" name="Rectangle 5">
            <a:extLst>
              <a:ext uri="{FF2B5EF4-FFF2-40B4-BE49-F238E27FC236}">
                <a16:creationId xmlns:a16="http://schemas.microsoft.com/office/drawing/2014/main" id="{8722F292-BB2F-4786-ADC4-716D8F35B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4882058" y="443198"/>
            <a:ext cx="666000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0000" h="5760000">
                <a:moveTo>
                  <a:pt x="6660000" y="5760000"/>
                </a:moveTo>
                <a:lnTo>
                  <a:pt x="0" y="57600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6DBB7F-34AF-4ABB-8F61-A857B0D9D56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" r="11517" b="-2"/>
          <a:stretch/>
        </p:blipFill>
        <p:spPr bwMode="auto">
          <a:xfrm>
            <a:off x="4882057" y="435558"/>
            <a:ext cx="6671025" cy="5775279"/>
          </a:xfrm>
          <a:prstGeom prst="rect">
            <a:avLst/>
          </a:prstGeom>
          <a:noFill/>
        </p:spPr>
      </p:pic>
      <p:sp>
        <p:nvSpPr>
          <p:cNvPr id="84" name="Rectangle 5">
            <a:extLst>
              <a:ext uri="{FF2B5EF4-FFF2-40B4-BE49-F238E27FC236}">
                <a16:creationId xmlns:a16="http://schemas.microsoft.com/office/drawing/2014/main" id="{1E666EE2-AC41-4D5F-8602-4A85B83B4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4882058" y="6203198"/>
            <a:ext cx="6660000" cy="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6660000 w 6660000"/>
              <a:gd name="connsiteY0" fmla="*/ 0 h 0"/>
              <a:gd name="connsiteX1" fmla="*/ 0 w 666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000">
                <a:moveTo>
                  <a:pt x="6660000" y="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5">
            <a:extLst>
              <a:ext uri="{FF2B5EF4-FFF2-40B4-BE49-F238E27FC236}">
                <a16:creationId xmlns:a16="http://schemas.microsoft.com/office/drawing/2014/main" id="{8009D30C-C51F-4809-83DD-C2F58649B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542058" y="443198"/>
            <a:ext cx="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0 w 0"/>
              <a:gd name="connsiteY0" fmla="*/ 5760000 h 5760000"/>
              <a:gd name="connsiteX1" fmla="*/ 0 w 0"/>
              <a:gd name="connsiteY1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0000">
                <a:moveTo>
                  <a:pt x="0" y="576000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DB5CC6-9C5E-4191-ABF1-B89687EC8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40033"/>
            <a:ext cx="442678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Step two :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23391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69FBB-C17A-4C65-9F0E-040E88C86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0000" y="2759076"/>
            <a:ext cx="4460874" cy="3009899"/>
          </a:xfrm>
        </p:spPr>
        <p:txBody>
          <a:bodyPr vert="horz" lIns="0" tIns="0" rIns="0" bIns="0" rtlCol="0" anchor="t" anchorCtr="0">
            <a:normAutofit/>
          </a:bodyPr>
          <a:lstStyle/>
          <a:p>
            <a:endParaRPr lang="en-US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/>
              <a:t>Next add a generous amount of glitter glue. And then fill to the top with water.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/>
              <a:t>Here secure the lid and give the bottle a shake to mix the colour into the water.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/>
          </a:p>
        </p:txBody>
      </p:sp>
      <p:sp>
        <p:nvSpPr>
          <p:cNvPr id="82" name="Rectangle 5">
            <a:extLst>
              <a:ext uri="{FF2B5EF4-FFF2-40B4-BE49-F238E27FC236}">
                <a16:creationId xmlns:a16="http://schemas.microsoft.com/office/drawing/2014/main" id="{B3E4F30C-F711-4B5B-BF39-0F71A2E8A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555282" y="443194"/>
            <a:ext cx="498960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0000" h="5760000">
                <a:moveTo>
                  <a:pt x="6660000" y="5760000"/>
                </a:moveTo>
                <a:lnTo>
                  <a:pt x="0" y="57600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59E0C-675F-4BFB-BF81-8800E56C06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95" b="2"/>
          <a:stretch/>
        </p:blipFill>
        <p:spPr>
          <a:xfrm rot="5400000">
            <a:off x="6265266" y="929566"/>
            <a:ext cx="5775279" cy="4996212"/>
          </a:xfrm>
          <a:prstGeom prst="rect">
            <a:avLst/>
          </a:prstGeom>
        </p:spPr>
      </p:pic>
      <p:sp>
        <p:nvSpPr>
          <p:cNvPr id="84" name="Rectangle 5">
            <a:extLst>
              <a:ext uri="{FF2B5EF4-FFF2-40B4-BE49-F238E27FC236}">
                <a16:creationId xmlns:a16="http://schemas.microsoft.com/office/drawing/2014/main" id="{2772F870-D2E8-4E62-8E21-7C7E9AB44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6555282" y="6203194"/>
            <a:ext cx="4989600" cy="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6660000 w 6660000"/>
              <a:gd name="connsiteY0" fmla="*/ 0 h 0"/>
              <a:gd name="connsiteX1" fmla="*/ 0 w 666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000">
                <a:moveTo>
                  <a:pt x="6660000" y="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5">
            <a:extLst>
              <a:ext uri="{FF2B5EF4-FFF2-40B4-BE49-F238E27FC236}">
                <a16:creationId xmlns:a16="http://schemas.microsoft.com/office/drawing/2014/main" id="{A6E1E5C3-7E0A-4EFE-9FD9-A8CA2FDCC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544882" y="443194"/>
            <a:ext cx="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0 w 0"/>
              <a:gd name="connsiteY0" fmla="*/ 5760000 h 5760000"/>
              <a:gd name="connsiteX1" fmla="*/ 0 w 0"/>
              <a:gd name="connsiteY1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0000">
                <a:moveTo>
                  <a:pt x="0" y="576000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06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86">
            <a:extLst>
              <a:ext uri="{FF2B5EF4-FFF2-40B4-BE49-F238E27FC236}">
                <a16:creationId xmlns:a16="http://schemas.microsoft.com/office/drawing/2014/main" id="{1AEB7F98-32EC-40D3-89EE-C84330231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DB816-BE13-4835-BF4D-2141B0B33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88" y="540033"/>
            <a:ext cx="388496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/>
              <a:t>Step Five:</a:t>
            </a:r>
          </a:p>
        </p:txBody>
      </p:sp>
      <p:cxnSp>
        <p:nvCxnSpPr>
          <p:cNvPr id="93" name="Straight Connector 88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13469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1A377-470D-4719-9F04-9D3FB9488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" y="2759076"/>
            <a:ext cx="4648200" cy="3009899"/>
          </a:xfrm>
        </p:spPr>
        <p:txBody>
          <a:bodyPr vert="horz" lIns="0" tIns="0" rIns="0" bIns="0" rtlCol="0" anchor="t" anchorCtr="0">
            <a:normAutofit/>
          </a:bodyPr>
          <a:lstStyle/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1700" dirty="0"/>
              <a:t>Now we need to secure the lid, so when the sensory bottle is shaken no water liquid leaks out .You can use any sort of tape, or you can use a glue gun to secure the lid. ( Adult ) </a:t>
            </a: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1700" dirty="0"/>
              <a:t>You can add extras in like sequins or orbeez.</a:t>
            </a:r>
          </a:p>
          <a:p>
            <a:pPr>
              <a:lnSpc>
                <a:spcPct val="115000"/>
              </a:lnSpc>
            </a:pPr>
            <a:r>
              <a:rPr lang="en-US" sz="1700" dirty="0"/>
              <a:t>Hope you enjoy your calming sensory bottle. Don’t forget to tag us and share your pictures with us. 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AD9000E-708C-464D-A86F-4ABE391B6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6337" y="0"/>
            <a:ext cx="720566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B41C7E-C811-4291-828E-B10F8BE60AF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" t="22061" r="45863" b="22934"/>
          <a:stretch/>
        </p:blipFill>
        <p:spPr bwMode="auto">
          <a:xfrm>
            <a:off x="5537200" y="849705"/>
            <a:ext cx="6113812" cy="5155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6340075"/>
      </p:ext>
    </p:extLst>
  </p:cSld>
  <p:clrMapOvr>
    <a:masterClrMapping/>
  </p:clrMapOvr>
</p:sld>
</file>

<file path=ppt/theme/theme1.xml><?xml version="1.0" encoding="utf-8"?>
<a:theme xmlns:a="http://schemas.openxmlformats.org/drawingml/2006/main" name="LeafVTI">
  <a:themeElements>
    <a:clrScheme name="AnalogousFromDarkSeedLeftStep">
      <a:dk1>
        <a:srgbClr val="000000"/>
      </a:dk1>
      <a:lt1>
        <a:srgbClr val="FFFFFF"/>
      </a:lt1>
      <a:dk2>
        <a:srgbClr val="321C1C"/>
      </a:dk2>
      <a:lt2>
        <a:srgbClr val="F0F2F3"/>
      </a:lt2>
      <a:accent1>
        <a:srgbClr val="E76F29"/>
      </a:accent1>
      <a:accent2>
        <a:srgbClr val="D51720"/>
      </a:accent2>
      <a:accent3>
        <a:srgbClr val="E72981"/>
      </a:accent3>
      <a:accent4>
        <a:srgbClr val="D517BE"/>
      </a:accent4>
      <a:accent5>
        <a:srgbClr val="AE29E7"/>
      </a:accent5>
      <a:accent6>
        <a:srgbClr val="5825D7"/>
      </a:accent6>
      <a:hlink>
        <a:srgbClr val="AE3FBF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210</Words>
  <Application>Microsoft Office PowerPoint</Application>
  <PresentationFormat>Widescreen</PresentationFormat>
  <Paragraphs>22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Avenir Next LT Pro Light</vt:lpstr>
      <vt:lpstr>Rockwell Nova Light</vt:lpstr>
      <vt:lpstr>Wingdings</vt:lpstr>
      <vt:lpstr>LeafVTI</vt:lpstr>
      <vt:lpstr>Calming glitter bottles</vt:lpstr>
      <vt:lpstr>What you will need : </vt:lpstr>
      <vt:lpstr>STEP ONE : </vt:lpstr>
      <vt:lpstr>Step two :</vt:lpstr>
      <vt:lpstr>Step Five: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Calming glitter bottles</dc:title>
  <dc:creator>Davis, Scarlet</dc:creator>
  <cp:lastModifiedBy>Toni</cp:lastModifiedBy>
  <cp:revision>4</cp:revision>
  <dcterms:created xsi:type="dcterms:W3CDTF">2020-11-03T19:41:08Z</dcterms:created>
  <dcterms:modified xsi:type="dcterms:W3CDTF">2021-07-25T16:17:54Z</dcterms:modified>
</cp:coreProperties>
</file>