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7" d="100"/>
          <a:sy n="97" d="100"/>
        </p:scale>
        <p:origin x="27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83E41E3-5B0A-4FB7-AECF-B74136161ECD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5749C6-FECC-40AD-864A-B9AF6BBC1A3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94812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083C666-04A1-452A-B7A0-ACA041B7E93D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B87F534-49D4-4B94-B15F-55904F540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87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9671EF3-7C0C-442E-AE7A-381983D9C1ED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6044BBE-8E4D-4D89-8DD2-17F340DE4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038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33D6208-7770-41F1-AF3B-6D3370E42756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F232E4F-D7EB-412E-BC9E-1A5D9EF962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82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DC6657C-7F63-4744-8E0B-1472889B1714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3D27A28-17D1-412C-9F1B-EE0EE932062B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093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47706492-7158-471F-A7E1-CD918A55DB5A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9ED0701-3882-4CA0-9656-C9E1EC04C3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98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C8278A-6E95-42A3-A2FD-68F007A20F04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BEE3011-72A1-462A-97FE-86FDDC034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78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77AAC85-F59B-4C40-B222-75770688C508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57673-6744-437A-B9FD-68F2EE6EA9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70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73E460D-10E8-487F-B880-136DE3C41CA9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7B6531B-E16C-453B-8F6B-C3848EF599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179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lvl="0"/>
            <a:fld id="{B75A6BDA-74BE-425B-9DEF-5B7E47E930D0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fld id="{EC93A756-AF57-463C-8C16-BA1E05DAB8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040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D5E4176-0E0F-48D9-90CB-7566B0A3E7DF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AF4F42F-B16B-420F-9CFC-30ADFA9F5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80225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C9E8EF1E-C366-4E65-9F91-550A478FB7E6}" type="datetime1">
              <a:rPr lang="en-GB" smtClean="0"/>
              <a:pPr lvl="0"/>
              <a:t>25/07/2021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lvl="0"/>
            <a:fld id="{CF773566-DB29-4B5C-A66C-04B40AA57E74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6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56980-E0E4-40F7-9F57-24CE912D10E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097162" y="457698"/>
            <a:ext cx="10048618" cy="1607075"/>
          </a:xfrm>
        </p:spPr>
        <p:txBody>
          <a:bodyPr>
            <a:normAutofit/>
          </a:bodyPr>
          <a:lstStyle/>
          <a:p>
            <a:pPr lvl="0"/>
            <a:r>
              <a:rPr lang="en-US" sz="8800" dirty="0">
                <a:solidFill>
                  <a:schemeClr val="accent1"/>
                </a:solidFill>
              </a:rPr>
              <a:t>Moon Sand</a:t>
            </a:r>
            <a:endParaRPr lang="en-GB" sz="8800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64D50D-BDC6-47B9-BFDF-51880562DF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31073" y="2632587"/>
            <a:ext cx="9541892" cy="2423800"/>
          </a:xfrm>
        </p:spPr>
        <p:txBody>
          <a:bodyPr anchorCtr="1"/>
          <a:lstStyle/>
          <a:p>
            <a:pPr lvl="0" algn="ctr"/>
            <a:r>
              <a:rPr lang="en-US" sz="4000" dirty="0">
                <a:solidFill>
                  <a:schemeClr val="tx1"/>
                </a:solidFill>
              </a:rPr>
              <a:t>Sensory activities </a:t>
            </a:r>
          </a:p>
          <a:p>
            <a:pPr lvl="0" algn="ctr"/>
            <a:r>
              <a:rPr lang="en-US" sz="4000" dirty="0">
                <a:solidFill>
                  <a:schemeClr val="tx1"/>
                </a:solidFill>
              </a:rPr>
              <a:t>By Toni Leigh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B1942B-B6D6-4B73-B4F9-5DFDF659AFBE}"/>
              </a:ext>
            </a:extLst>
          </p:cNvPr>
          <p:cNvSpPr txBox="1"/>
          <p:nvPr/>
        </p:nvSpPr>
        <p:spPr>
          <a:xfrm>
            <a:off x="9825135" y="6484776"/>
            <a:ext cx="3396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Copyright of Toni Leigh V.01</a:t>
            </a:r>
          </a:p>
        </p:txBody>
      </p:sp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C98602E5-20AE-4017-81AE-965B65A482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33513" r="12294" b="31720"/>
          <a:stretch/>
        </p:blipFill>
        <p:spPr>
          <a:xfrm>
            <a:off x="4715787" y="4452648"/>
            <a:ext cx="3690794" cy="17515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25D2B244-B7BB-415D-BA70-D6468460BD5A}"/>
              </a:ext>
            </a:extLst>
          </p:cNvPr>
          <p:cNvSpPr txBox="1"/>
          <p:nvPr/>
        </p:nvSpPr>
        <p:spPr>
          <a:xfrm>
            <a:off x="281437" y="98323"/>
            <a:ext cx="6158692" cy="48013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>
                <a:uFillTx/>
                <a:latin typeface="Tw Cen MT" pitchFamily="34"/>
              </a:rPr>
              <a:t>You will need: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uFillTx/>
              <a:latin typeface="Tw Cen MT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uFillTx/>
                <a:latin typeface="Tw Cen MT" pitchFamily="34"/>
              </a:rPr>
              <a:t>4 Cups of flour 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uFillTx/>
                <a:latin typeface="Tw Cen MT" pitchFamily="34"/>
              </a:rPr>
              <a:t>½ of baby oil or vegetable oil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uFillTx/>
                <a:latin typeface="Tw Cen MT" pitchFamily="34"/>
              </a:rPr>
              <a:t>Large tray or container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uFillTx/>
              <a:latin typeface="Tw Cen MT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 dirty="0" err="1">
                <a:uFillTx/>
                <a:latin typeface="Tw Cen MT" pitchFamily="34"/>
              </a:rPr>
              <a:t>Optional’s</a:t>
            </a:r>
            <a:endParaRPr lang="en-US" sz="2800" b="0" i="0" u="none" strike="noStrike" kern="1200" cap="none" spc="0" baseline="0" dirty="0">
              <a:uFillTx/>
              <a:latin typeface="Tw Cen MT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uFillTx/>
                <a:latin typeface="Tw Cen MT" pitchFamily="34"/>
              </a:rPr>
              <a:t>Food </a:t>
            </a:r>
            <a:r>
              <a:rPr lang="en-US" sz="2800" b="0" i="0" u="none" strike="noStrike" kern="1200" cap="none" spc="0" baseline="0" dirty="0" err="1">
                <a:uFillTx/>
                <a:latin typeface="Tw Cen MT" pitchFamily="34"/>
              </a:rPr>
              <a:t>colouring</a:t>
            </a:r>
            <a:r>
              <a:rPr lang="en-US" sz="2800" b="0" i="0" u="none" strike="noStrike" kern="1200" cap="none" spc="0" baseline="0" dirty="0">
                <a:uFillTx/>
                <a:latin typeface="Tw Cen MT" pitchFamily="34"/>
              </a:rPr>
              <a:t>, glitter, scoops, spoons, cutters, measuring cups, cars, trucks anything with aids play.</a:t>
            </a:r>
          </a:p>
        </p:txBody>
      </p:sp>
      <p:pic>
        <p:nvPicPr>
          <p:cNvPr id="3" name="Picture 2" descr="Easy and Fun Moon Sand Sensory Play | My Semi Designed Life">
            <a:extLst>
              <a:ext uri="{FF2B5EF4-FFF2-40B4-BE49-F238E27FC236}">
                <a16:creationId xmlns:a16="http://schemas.microsoft.com/office/drawing/2014/main" id="{D10B11AC-1343-4712-B430-723B941754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4" r="-6214" b="50000"/>
          <a:stretch/>
        </p:blipFill>
        <p:spPr>
          <a:xfrm>
            <a:off x="6666028" y="669593"/>
            <a:ext cx="5525972" cy="368398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B1F699-5CCA-49B4-A755-658209DDB85F}"/>
              </a:ext>
            </a:extLst>
          </p:cNvPr>
          <p:cNvSpPr txBox="1"/>
          <p:nvPr/>
        </p:nvSpPr>
        <p:spPr>
          <a:xfrm>
            <a:off x="9802761" y="6489289"/>
            <a:ext cx="3519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Copyright of Toni Leigh V.01</a:t>
            </a:r>
          </a:p>
        </p:txBody>
      </p:sp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1A028A0D-3652-406A-9D3A-FD787B6450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5" t="33513" r="1828" b="23907"/>
          <a:stretch/>
        </p:blipFill>
        <p:spPr>
          <a:xfrm>
            <a:off x="4653118" y="865239"/>
            <a:ext cx="1971861" cy="9168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CE72A2D2-1406-4D00-9956-34EE9ABF11B7}"/>
              </a:ext>
            </a:extLst>
          </p:cNvPr>
          <p:cNvSpPr txBox="1"/>
          <p:nvPr/>
        </p:nvSpPr>
        <p:spPr>
          <a:xfrm>
            <a:off x="346796" y="1359910"/>
            <a:ext cx="11638059" cy="30777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>
                <a:uFillTx/>
                <a:latin typeface="Tw Cen MT" pitchFamily="34"/>
              </a:rPr>
              <a:t>Step One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 dirty="0">
              <a:uFillTx/>
              <a:latin typeface="Tw Cen MT" pitchFamily="34"/>
            </a:endParaRPr>
          </a:p>
          <a:p>
            <a:pPr marL="285750" marR="0" lvl="0" indent="-28575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600" b="0" i="0" u="none" strike="noStrike" kern="1200" cap="none" spc="0" baseline="0" dirty="0">
                <a:uFillTx/>
                <a:latin typeface="Tw Cen MT" pitchFamily="34"/>
              </a:rPr>
              <a:t>Firstly, Add 4 cups of flour to </a:t>
            </a:r>
            <a:r>
              <a:rPr lang="en-US" sz="3600" dirty="0">
                <a:latin typeface="Tw Cen MT" pitchFamily="34"/>
              </a:rPr>
              <a:t>your </a:t>
            </a:r>
            <a:r>
              <a:rPr lang="en-GB" sz="3600" b="0" i="0" u="none" strike="noStrike" kern="1200" cap="none" spc="0" baseline="0" dirty="0">
                <a:uFillTx/>
                <a:latin typeface="Tw Cen MT" pitchFamily="34"/>
              </a:rPr>
              <a:t>container or tray</a:t>
            </a:r>
          </a:p>
          <a:p>
            <a:pPr marL="285750" marR="0" lvl="0" indent="-28575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dirty="0">
                <a:latin typeface="Tw Cen MT" pitchFamily="34"/>
              </a:rPr>
              <a:t>Th</a:t>
            </a:r>
            <a:r>
              <a:rPr lang="en-GB" sz="3600" b="0" i="0" u="none" strike="noStrike" kern="1200" cap="none" spc="0" baseline="0" dirty="0">
                <a:uFillTx/>
                <a:latin typeface="Tw Cen MT" pitchFamily="34"/>
              </a:rPr>
              <a:t>en mix in ½ of baby oil or vegetable oil</a:t>
            </a:r>
          </a:p>
          <a:p>
            <a:pPr marL="285750" marR="0" lvl="0" indent="-28575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b="0" i="0" u="none" strike="noStrike" kern="1200" cap="none" spc="0" baseline="0" dirty="0">
                <a:uFillTx/>
                <a:latin typeface="Tw Cen MT" pitchFamily="34"/>
              </a:rPr>
              <a:t>Do this slowly and mix as you go along.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06B763-AEB6-439F-B110-3242F6D003B6}"/>
              </a:ext>
            </a:extLst>
          </p:cNvPr>
          <p:cNvSpPr txBox="1"/>
          <p:nvPr/>
        </p:nvSpPr>
        <p:spPr>
          <a:xfrm>
            <a:off x="9871587" y="6469626"/>
            <a:ext cx="33717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Copyright of Toni Leigh V.01</a:t>
            </a:r>
          </a:p>
        </p:txBody>
      </p:sp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CA27566D-F2D7-4235-9FB2-00A96555DB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5" t="33513" r="1828" b="23907"/>
          <a:stretch/>
        </p:blipFill>
        <p:spPr>
          <a:xfrm>
            <a:off x="7142801" y="330874"/>
            <a:ext cx="4930544" cy="22925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44EC9C9E-0AF8-4764-8134-CD3A12AEBFC8}"/>
              </a:ext>
            </a:extLst>
          </p:cNvPr>
          <p:cNvSpPr txBox="1"/>
          <p:nvPr/>
        </p:nvSpPr>
        <p:spPr>
          <a:xfrm>
            <a:off x="472832" y="768729"/>
            <a:ext cx="11049689" cy="39395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>
                <a:uFillTx/>
                <a:latin typeface="Tw Cen MT" pitchFamily="34"/>
              </a:rPr>
              <a:t>Step Two 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uFillTx/>
              <a:latin typeface="Tw Cen MT" pitchFamily="34"/>
            </a:endParaRPr>
          </a:p>
          <a:p>
            <a:pPr marL="285750" marR="0" lvl="0" indent="-28575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uFillTx/>
                <a:latin typeface="Tw Cen MT" pitchFamily="34"/>
              </a:rPr>
              <a:t>Now mix well until the mixture is a crumbly texture and starts to stick together slightly like a kinetic sand.</a:t>
            </a:r>
          </a:p>
          <a:p>
            <a:pPr marL="285750" marR="0" lvl="0" indent="-28575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uFillTx/>
                <a:latin typeface="Tw Cen MT" pitchFamily="34"/>
              </a:rPr>
              <a:t>Here we can add in added extras like our glitter, pom poms, buttons, trucks, cars etc..</a:t>
            </a:r>
          </a:p>
          <a:p>
            <a:pPr marL="285750" marR="0" lvl="0" indent="-28575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uFillTx/>
                <a:latin typeface="Tw Cen MT" pitchFamily="34"/>
              </a:rPr>
              <a:t>Have fun exploring the new sensory texture! Don’t forget to share your photos with us!</a:t>
            </a:r>
            <a:endParaRPr lang="en-GB" sz="2800" b="0" i="0" u="none" strike="noStrike" kern="1200" cap="none" spc="0" baseline="0" dirty="0">
              <a:uFillTx/>
              <a:latin typeface="Tw Cen MT" pitchFamily="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2419F1-01B8-4F3F-8932-060EBCA6F4AF}"/>
              </a:ext>
            </a:extLst>
          </p:cNvPr>
          <p:cNvSpPr txBox="1"/>
          <p:nvPr/>
        </p:nvSpPr>
        <p:spPr>
          <a:xfrm>
            <a:off x="9792929" y="6528619"/>
            <a:ext cx="2969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Copyright of Toni Leigh V.01</a:t>
            </a:r>
          </a:p>
        </p:txBody>
      </p:sp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13E86649-5586-4E7E-9E07-EC7F8024D0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5" t="33513" r="1828" b="23907"/>
          <a:stretch/>
        </p:blipFill>
        <p:spPr>
          <a:xfrm>
            <a:off x="7737987" y="138909"/>
            <a:ext cx="4316361" cy="20069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78</TotalTime>
  <Words>172</Words>
  <Application>Microsoft Office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Calibri Light</vt:lpstr>
      <vt:lpstr>Tw Cen MT</vt:lpstr>
      <vt:lpstr>Wingdings</vt:lpstr>
      <vt:lpstr>Retrospect</vt:lpstr>
      <vt:lpstr>Moon Sand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Flour Sensory Play</dc:title>
  <dc:creator>Davis, Scarlet</dc:creator>
  <cp:lastModifiedBy>Toni</cp:lastModifiedBy>
  <cp:revision>6</cp:revision>
  <dcterms:created xsi:type="dcterms:W3CDTF">2021-01-30T06:45:23Z</dcterms:created>
  <dcterms:modified xsi:type="dcterms:W3CDTF">2021-07-25T14:48:28Z</dcterms:modified>
</cp:coreProperties>
</file>