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8" d="100"/>
          <a:sy n="108" d="100"/>
        </p:scale>
        <p:origin x="408"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5D5B08-54A0-480C-A8C5-A8B43A8C4C8E}"/>
              </a:ext>
            </a:extLst>
          </p:cNvPr>
          <p:cNvSpPr txBox="1">
            <a:spLocks noGrp="1"/>
          </p:cNvSpPr>
          <p:nvPr>
            <p:ph type="ctrTitle"/>
          </p:nvPr>
        </p:nvSpPr>
        <p:spPr>
          <a:xfrm>
            <a:off x="1524003" y="1122361"/>
            <a:ext cx="9144000" cy="2387598"/>
          </a:xfrm>
        </p:spPr>
        <p:txBody>
          <a:bodyPr anchor="b" anchorCtr="1"/>
          <a:lstStyle>
            <a:lvl1pPr algn="ctr">
              <a:defRPr sz="6000"/>
            </a:lvl1pPr>
          </a:lstStyle>
          <a:p>
            <a:pPr lvl="0"/>
            <a:r>
              <a:rPr lang="en-US"/>
              <a:t>Click to edit Master title style</a:t>
            </a:r>
            <a:endParaRPr lang="en-GB"/>
          </a:p>
        </p:txBody>
      </p:sp>
      <p:sp>
        <p:nvSpPr>
          <p:cNvPr id="3" name="Subtitle 2">
            <a:extLst>
              <a:ext uri="{FF2B5EF4-FFF2-40B4-BE49-F238E27FC236}">
                <a16:creationId xmlns:a16="http://schemas.microsoft.com/office/drawing/2014/main" id="{BE2C5119-734E-46D5-A420-928294E42309}"/>
              </a:ext>
            </a:extLst>
          </p:cNvPr>
          <p:cNvSpPr txBox="1">
            <a:spLocks noGrp="1"/>
          </p:cNvSpPr>
          <p:nvPr>
            <p:ph type="subTitle" idx="1"/>
          </p:nvPr>
        </p:nvSpPr>
        <p:spPr>
          <a:xfrm>
            <a:off x="1524003" y="3602041"/>
            <a:ext cx="9144000" cy="1655758"/>
          </a:xfrm>
        </p:spPr>
        <p:txBody>
          <a:bodyPr anchorCtr="1"/>
          <a:lstStyle>
            <a:lvl1pPr marL="0" indent="0" algn="ctr">
              <a:buNone/>
              <a:defRPr sz="2400"/>
            </a:lvl1pPr>
          </a:lstStyle>
          <a:p>
            <a:pPr lvl="0"/>
            <a:r>
              <a:rPr lang="en-US"/>
              <a:t>Click to edit Master subtitle style</a:t>
            </a:r>
            <a:endParaRPr lang="en-GB"/>
          </a:p>
        </p:txBody>
      </p:sp>
      <p:sp>
        <p:nvSpPr>
          <p:cNvPr id="4" name="Date Placeholder 3">
            <a:extLst>
              <a:ext uri="{FF2B5EF4-FFF2-40B4-BE49-F238E27FC236}">
                <a16:creationId xmlns:a16="http://schemas.microsoft.com/office/drawing/2014/main" id="{7FE7D33F-15AF-4FF5-8388-81737ED0BA90}"/>
              </a:ext>
            </a:extLst>
          </p:cNvPr>
          <p:cNvSpPr txBox="1">
            <a:spLocks noGrp="1"/>
          </p:cNvSpPr>
          <p:nvPr>
            <p:ph type="dt" sz="half" idx="7"/>
          </p:nvPr>
        </p:nvSpPr>
        <p:spPr/>
        <p:txBody>
          <a:bodyPr/>
          <a:lstStyle>
            <a:lvl1pPr>
              <a:defRPr/>
            </a:lvl1pPr>
          </a:lstStyle>
          <a:p>
            <a:pPr lvl="0"/>
            <a:fld id="{E289E12A-9408-412E-A030-1E41BFB66C71}" type="datetime1">
              <a:rPr lang="en-GB"/>
              <a:pPr lvl="0"/>
              <a:t>25/07/2021</a:t>
            </a:fld>
            <a:endParaRPr lang="en-GB"/>
          </a:p>
        </p:txBody>
      </p:sp>
      <p:sp>
        <p:nvSpPr>
          <p:cNvPr id="5" name="Footer Placeholder 4">
            <a:extLst>
              <a:ext uri="{FF2B5EF4-FFF2-40B4-BE49-F238E27FC236}">
                <a16:creationId xmlns:a16="http://schemas.microsoft.com/office/drawing/2014/main" id="{57F32FD2-103C-4C63-9620-FDFFDAC23012}"/>
              </a:ext>
            </a:extLst>
          </p:cNvPr>
          <p:cNvSpPr txBox="1">
            <a:spLocks noGrp="1"/>
          </p:cNvSpPr>
          <p:nvPr>
            <p:ph type="ftr" sz="quarter" idx="9"/>
          </p:nvPr>
        </p:nvSpPr>
        <p:spPr/>
        <p:txBody>
          <a:bodyPr/>
          <a:lstStyle>
            <a:lvl1pPr>
              <a:defRPr/>
            </a:lvl1pPr>
          </a:lstStyle>
          <a:p>
            <a:pPr lvl="0"/>
            <a:endParaRPr lang="en-GB"/>
          </a:p>
        </p:txBody>
      </p:sp>
      <p:sp>
        <p:nvSpPr>
          <p:cNvPr id="6" name="Slide Number Placeholder 5">
            <a:extLst>
              <a:ext uri="{FF2B5EF4-FFF2-40B4-BE49-F238E27FC236}">
                <a16:creationId xmlns:a16="http://schemas.microsoft.com/office/drawing/2014/main" id="{66C6B8DC-A139-4D1B-AB5E-D1E7E5BC3C27}"/>
              </a:ext>
            </a:extLst>
          </p:cNvPr>
          <p:cNvSpPr txBox="1">
            <a:spLocks noGrp="1"/>
          </p:cNvSpPr>
          <p:nvPr>
            <p:ph type="sldNum" sz="quarter" idx="8"/>
          </p:nvPr>
        </p:nvSpPr>
        <p:spPr/>
        <p:txBody>
          <a:bodyPr/>
          <a:lstStyle>
            <a:lvl1pPr>
              <a:defRPr/>
            </a:lvl1pPr>
          </a:lstStyle>
          <a:p>
            <a:pPr lvl="0"/>
            <a:fld id="{4FE7266B-E7AA-4F2D-9191-A717FB105C6E}" type="slidenum">
              <a:t>‹#›</a:t>
            </a:fld>
            <a:endParaRPr lang="en-GB"/>
          </a:p>
        </p:txBody>
      </p:sp>
    </p:spTree>
    <p:extLst>
      <p:ext uri="{BB962C8B-B14F-4D97-AF65-F5344CB8AC3E}">
        <p14:creationId xmlns:p14="http://schemas.microsoft.com/office/powerpoint/2010/main" val="3763288601"/>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AE2361-37C7-4744-8A0A-58EEF188C27E}"/>
              </a:ext>
            </a:extLst>
          </p:cNvPr>
          <p:cNvSpPr txBox="1">
            <a:spLocks noGrp="1"/>
          </p:cNvSpPr>
          <p:nvPr>
            <p:ph type="title"/>
          </p:nvPr>
        </p:nvSpPr>
        <p:spPr/>
        <p:txBody>
          <a:bodyPr/>
          <a:lstStyle>
            <a:lvl1pPr>
              <a:defRPr/>
            </a:lvl1pPr>
          </a:lstStyle>
          <a:p>
            <a:pPr lvl="0"/>
            <a:r>
              <a:rPr lang="en-US"/>
              <a:t>Click to edit Master title style</a:t>
            </a:r>
            <a:endParaRPr lang="en-GB"/>
          </a:p>
        </p:txBody>
      </p:sp>
      <p:sp>
        <p:nvSpPr>
          <p:cNvPr id="3" name="Vertical Text Placeholder 2">
            <a:extLst>
              <a:ext uri="{FF2B5EF4-FFF2-40B4-BE49-F238E27FC236}">
                <a16:creationId xmlns:a16="http://schemas.microsoft.com/office/drawing/2014/main" id="{74D103AA-F92B-4215-B349-5D20C94E495B}"/>
              </a:ext>
            </a:extLst>
          </p:cNvPr>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ACB6D4A-1870-4368-A59A-A0BA34660397}"/>
              </a:ext>
            </a:extLst>
          </p:cNvPr>
          <p:cNvSpPr txBox="1">
            <a:spLocks noGrp="1"/>
          </p:cNvSpPr>
          <p:nvPr>
            <p:ph type="dt" sz="half" idx="7"/>
          </p:nvPr>
        </p:nvSpPr>
        <p:spPr/>
        <p:txBody>
          <a:bodyPr/>
          <a:lstStyle>
            <a:lvl1pPr>
              <a:defRPr/>
            </a:lvl1pPr>
          </a:lstStyle>
          <a:p>
            <a:pPr lvl="0"/>
            <a:fld id="{9201E55D-970D-44AF-85B5-B361D9FB116F}" type="datetime1">
              <a:rPr lang="en-GB"/>
              <a:pPr lvl="0"/>
              <a:t>25/07/2021</a:t>
            </a:fld>
            <a:endParaRPr lang="en-GB"/>
          </a:p>
        </p:txBody>
      </p:sp>
      <p:sp>
        <p:nvSpPr>
          <p:cNvPr id="5" name="Footer Placeholder 4">
            <a:extLst>
              <a:ext uri="{FF2B5EF4-FFF2-40B4-BE49-F238E27FC236}">
                <a16:creationId xmlns:a16="http://schemas.microsoft.com/office/drawing/2014/main" id="{40D95DDD-FD0C-4CA5-B5D4-10870B953963}"/>
              </a:ext>
            </a:extLst>
          </p:cNvPr>
          <p:cNvSpPr txBox="1">
            <a:spLocks noGrp="1"/>
          </p:cNvSpPr>
          <p:nvPr>
            <p:ph type="ftr" sz="quarter" idx="9"/>
          </p:nvPr>
        </p:nvSpPr>
        <p:spPr/>
        <p:txBody>
          <a:bodyPr/>
          <a:lstStyle>
            <a:lvl1pPr>
              <a:defRPr/>
            </a:lvl1pPr>
          </a:lstStyle>
          <a:p>
            <a:pPr lvl="0"/>
            <a:endParaRPr lang="en-GB"/>
          </a:p>
        </p:txBody>
      </p:sp>
      <p:sp>
        <p:nvSpPr>
          <p:cNvPr id="6" name="Slide Number Placeholder 5">
            <a:extLst>
              <a:ext uri="{FF2B5EF4-FFF2-40B4-BE49-F238E27FC236}">
                <a16:creationId xmlns:a16="http://schemas.microsoft.com/office/drawing/2014/main" id="{13EC119E-DFAE-4C6E-9CF2-F77B01CAC993}"/>
              </a:ext>
            </a:extLst>
          </p:cNvPr>
          <p:cNvSpPr txBox="1">
            <a:spLocks noGrp="1"/>
          </p:cNvSpPr>
          <p:nvPr>
            <p:ph type="sldNum" sz="quarter" idx="8"/>
          </p:nvPr>
        </p:nvSpPr>
        <p:spPr/>
        <p:txBody>
          <a:bodyPr/>
          <a:lstStyle>
            <a:lvl1pPr>
              <a:defRPr/>
            </a:lvl1pPr>
          </a:lstStyle>
          <a:p>
            <a:pPr lvl="0"/>
            <a:fld id="{9E93D7ED-1855-4168-88BF-F3383EF43C4B}" type="slidenum">
              <a:t>‹#›</a:t>
            </a:fld>
            <a:endParaRPr lang="en-GB"/>
          </a:p>
        </p:txBody>
      </p:sp>
    </p:spTree>
    <p:extLst>
      <p:ext uri="{BB962C8B-B14F-4D97-AF65-F5344CB8AC3E}">
        <p14:creationId xmlns:p14="http://schemas.microsoft.com/office/powerpoint/2010/main" val="27921184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A340C3F-1931-4BFC-BE36-9C99160C5407}"/>
              </a:ext>
            </a:extLst>
          </p:cNvPr>
          <p:cNvSpPr txBox="1">
            <a:spLocks noGrp="1"/>
          </p:cNvSpPr>
          <p:nvPr>
            <p:ph type="title" orient="vert"/>
          </p:nvPr>
        </p:nvSpPr>
        <p:spPr>
          <a:xfrm>
            <a:off x="8724903" y="365129"/>
            <a:ext cx="2628899" cy="5811834"/>
          </a:xfrm>
        </p:spPr>
        <p:txBody>
          <a:bodyPr vert="eaVert"/>
          <a:lstStyle>
            <a:lvl1pPr>
              <a:defRPr/>
            </a:lvl1pPr>
          </a:lstStyle>
          <a:p>
            <a:pPr lvl="0"/>
            <a:r>
              <a:rPr lang="en-US"/>
              <a:t>Click to edit Master title style</a:t>
            </a:r>
            <a:endParaRPr lang="en-GB"/>
          </a:p>
        </p:txBody>
      </p:sp>
      <p:sp>
        <p:nvSpPr>
          <p:cNvPr id="3" name="Vertical Text Placeholder 2">
            <a:extLst>
              <a:ext uri="{FF2B5EF4-FFF2-40B4-BE49-F238E27FC236}">
                <a16:creationId xmlns:a16="http://schemas.microsoft.com/office/drawing/2014/main" id="{48273DBB-F263-4863-89F7-28D3046883A0}"/>
              </a:ext>
            </a:extLst>
          </p:cNvPr>
          <p:cNvSpPr txBox="1">
            <a:spLocks noGrp="1"/>
          </p:cNvSpPr>
          <p:nvPr>
            <p:ph type="body" orient="vert" idx="1"/>
          </p:nvPr>
        </p:nvSpPr>
        <p:spPr>
          <a:xfrm>
            <a:off x="838203" y="365129"/>
            <a:ext cx="7734296" cy="5811834"/>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B531AED-10FB-42CC-9E00-47ED10E642F3}"/>
              </a:ext>
            </a:extLst>
          </p:cNvPr>
          <p:cNvSpPr txBox="1">
            <a:spLocks noGrp="1"/>
          </p:cNvSpPr>
          <p:nvPr>
            <p:ph type="dt" sz="half" idx="7"/>
          </p:nvPr>
        </p:nvSpPr>
        <p:spPr/>
        <p:txBody>
          <a:bodyPr/>
          <a:lstStyle>
            <a:lvl1pPr>
              <a:defRPr/>
            </a:lvl1pPr>
          </a:lstStyle>
          <a:p>
            <a:pPr lvl="0"/>
            <a:fld id="{25E121F2-D9E0-4B90-9EFA-AA7E71B3B3BE}" type="datetime1">
              <a:rPr lang="en-GB"/>
              <a:pPr lvl="0"/>
              <a:t>25/07/2021</a:t>
            </a:fld>
            <a:endParaRPr lang="en-GB"/>
          </a:p>
        </p:txBody>
      </p:sp>
      <p:sp>
        <p:nvSpPr>
          <p:cNvPr id="5" name="Footer Placeholder 4">
            <a:extLst>
              <a:ext uri="{FF2B5EF4-FFF2-40B4-BE49-F238E27FC236}">
                <a16:creationId xmlns:a16="http://schemas.microsoft.com/office/drawing/2014/main" id="{518F3E46-75FF-4973-A531-9F29919A9CE0}"/>
              </a:ext>
            </a:extLst>
          </p:cNvPr>
          <p:cNvSpPr txBox="1">
            <a:spLocks noGrp="1"/>
          </p:cNvSpPr>
          <p:nvPr>
            <p:ph type="ftr" sz="quarter" idx="9"/>
          </p:nvPr>
        </p:nvSpPr>
        <p:spPr/>
        <p:txBody>
          <a:bodyPr/>
          <a:lstStyle>
            <a:lvl1pPr>
              <a:defRPr/>
            </a:lvl1pPr>
          </a:lstStyle>
          <a:p>
            <a:pPr lvl="0"/>
            <a:endParaRPr lang="en-GB"/>
          </a:p>
        </p:txBody>
      </p:sp>
      <p:sp>
        <p:nvSpPr>
          <p:cNvPr id="6" name="Slide Number Placeholder 5">
            <a:extLst>
              <a:ext uri="{FF2B5EF4-FFF2-40B4-BE49-F238E27FC236}">
                <a16:creationId xmlns:a16="http://schemas.microsoft.com/office/drawing/2014/main" id="{1A3908AE-019C-4310-B756-5E60A09255FE}"/>
              </a:ext>
            </a:extLst>
          </p:cNvPr>
          <p:cNvSpPr txBox="1">
            <a:spLocks noGrp="1"/>
          </p:cNvSpPr>
          <p:nvPr>
            <p:ph type="sldNum" sz="quarter" idx="8"/>
          </p:nvPr>
        </p:nvSpPr>
        <p:spPr/>
        <p:txBody>
          <a:bodyPr/>
          <a:lstStyle>
            <a:lvl1pPr>
              <a:defRPr/>
            </a:lvl1pPr>
          </a:lstStyle>
          <a:p>
            <a:pPr lvl="0"/>
            <a:fld id="{2882D023-19C9-451F-ADCF-EE05F6A940FD}" type="slidenum">
              <a:t>‹#›</a:t>
            </a:fld>
            <a:endParaRPr lang="en-GB"/>
          </a:p>
        </p:txBody>
      </p:sp>
    </p:spTree>
    <p:extLst>
      <p:ext uri="{BB962C8B-B14F-4D97-AF65-F5344CB8AC3E}">
        <p14:creationId xmlns:p14="http://schemas.microsoft.com/office/powerpoint/2010/main" val="7633277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3DEA52-CDC3-4DF6-A64B-38AAFD99CAED}"/>
              </a:ext>
            </a:extLst>
          </p:cNvPr>
          <p:cNvSpPr txBox="1">
            <a:spLocks noGrp="1"/>
          </p:cNvSpPr>
          <p:nvPr>
            <p:ph type="title"/>
          </p:nvPr>
        </p:nvSpPr>
        <p:spPr/>
        <p:txBody>
          <a:bodyPr/>
          <a:lstStyle>
            <a:lvl1pPr>
              <a:defRPr/>
            </a:lvl1pPr>
          </a:lstStyle>
          <a:p>
            <a:pPr lvl="0"/>
            <a:r>
              <a:rPr lang="en-US"/>
              <a:t>Click to edit Master title style</a:t>
            </a:r>
            <a:endParaRPr lang="en-GB"/>
          </a:p>
        </p:txBody>
      </p:sp>
      <p:sp>
        <p:nvSpPr>
          <p:cNvPr id="3" name="Content Placeholder 2">
            <a:extLst>
              <a:ext uri="{FF2B5EF4-FFF2-40B4-BE49-F238E27FC236}">
                <a16:creationId xmlns:a16="http://schemas.microsoft.com/office/drawing/2014/main" id="{A697D526-ECDC-4CF0-9E17-F08A7D76DA0F}"/>
              </a:ext>
            </a:extLst>
          </p:cNvPr>
          <p:cNvSpPr txBox="1">
            <a:spLocks noGrp="1"/>
          </p:cNvSpPr>
          <p:nvPr>
            <p:ph idx="1"/>
          </p:nvPr>
        </p:nvSpPr>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C339E8F-152D-4049-B6C6-5718588297B0}"/>
              </a:ext>
            </a:extLst>
          </p:cNvPr>
          <p:cNvSpPr txBox="1">
            <a:spLocks noGrp="1"/>
          </p:cNvSpPr>
          <p:nvPr>
            <p:ph type="dt" sz="half" idx="7"/>
          </p:nvPr>
        </p:nvSpPr>
        <p:spPr/>
        <p:txBody>
          <a:bodyPr/>
          <a:lstStyle>
            <a:lvl1pPr>
              <a:defRPr/>
            </a:lvl1pPr>
          </a:lstStyle>
          <a:p>
            <a:pPr lvl="0"/>
            <a:fld id="{976D053C-A624-440A-97BA-43EAB047B3DB}" type="datetime1">
              <a:rPr lang="en-GB"/>
              <a:pPr lvl="0"/>
              <a:t>25/07/2021</a:t>
            </a:fld>
            <a:endParaRPr lang="en-GB"/>
          </a:p>
        </p:txBody>
      </p:sp>
      <p:sp>
        <p:nvSpPr>
          <p:cNvPr id="5" name="Footer Placeholder 4">
            <a:extLst>
              <a:ext uri="{FF2B5EF4-FFF2-40B4-BE49-F238E27FC236}">
                <a16:creationId xmlns:a16="http://schemas.microsoft.com/office/drawing/2014/main" id="{7E294B2B-8EBB-4165-BD16-2135DF83BAAC}"/>
              </a:ext>
            </a:extLst>
          </p:cNvPr>
          <p:cNvSpPr txBox="1">
            <a:spLocks noGrp="1"/>
          </p:cNvSpPr>
          <p:nvPr>
            <p:ph type="ftr" sz="quarter" idx="9"/>
          </p:nvPr>
        </p:nvSpPr>
        <p:spPr/>
        <p:txBody>
          <a:bodyPr/>
          <a:lstStyle>
            <a:lvl1pPr>
              <a:defRPr/>
            </a:lvl1pPr>
          </a:lstStyle>
          <a:p>
            <a:pPr lvl="0"/>
            <a:endParaRPr lang="en-GB"/>
          </a:p>
        </p:txBody>
      </p:sp>
      <p:sp>
        <p:nvSpPr>
          <p:cNvPr id="6" name="Slide Number Placeholder 5">
            <a:extLst>
              <a:ext uri="{FF2B5EF4-FFF2-40B4-BE49-F238E27FC236}">
                <a16:creationId xmlns:a16="http://schemas.microsoft.com/office/drawing/2014/main" id="{682B0FD5-DE33-486F-910D-8F4F95F8CF5D}"/>
              </a:ext>
            </a:extLst>
          </p:cNvPr>
          <p:cNvSpPr txBox="1">
            <a:spLocks noGrp="1"/>
          </p:cNvSpPr>
          <p:nvPr>
            <p:ph type="sldNum" sz="quarter" idx="8"/>
          </p:nvPr>
        </p:nvSpPr>
        <p:spPr/>
        <p:txBody>
          <a:bodyPr/>
          <a:lstStyle>
            <a:lvl1pPr>
              <a:defRPr/>
            </a:lvl1pPr>
          </a:lstStyle>
          <a:p>
            <a:pPr lvl="0"/>
            <a:fld id="{2A20D8C6-3CBD-42AA-9B32-D4F6319DA719}" type="slidenum">
              <a:t>‹#›</a:t>
            </a:fld>
            <a:endParaRPr lang="en-GB"/>
          </a:p>
        </p:txBody>
      </p:sp>
    </p:spTree>
    <p:extLst>
      <p:ext uri="{BB962C8B-B14F-4D97-AF65-F5344CB8AC3E}">
        <p14:creationId xmlns:p14="http://schemas.microsoft.com/office/powerpoint/2010/main" val="34868220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2BF888-AEBD-4A9B-B91A-BD24649FA67C}"/>
              </a:ext>
            </a:extLst>
          </p:cNvPr>
          <p:cNvSpPr txBox="1">
            <a:spLocks noGrp="1"/>
          </p:cNvSpPr>
          <p:nvPr>
            <p:ph type="title"/>
          </p:nvPr>
        </p:nvSpPr>
        <p:spPr>
          <a:xfrm>
            <a:off x="831847" y="1709735"/>
            <a:ext cx="10515600" cy="2852735"/>
          </a:xfrm>
        </p:spPr>
        <p:txBody>
          <a:bodyPr anchor="b"/>
          <a:lstStyle>
            <a:lvl1pPr>
              <a:defRPr sz="6000"/>
            </a:lvl1pPr>
          </a:lstStyle>
          <a:p>
            <a:pPr lvl="0"/>
            <a:r>
              <a:rPr lang="en-US"/>
              <a:t>Click to edit Master title style</a:t>
            </a:r>
            <a:endParaRPr lang="en-GB"/>
          </a:p>
        </p:txBody>
      </p:sp>
      <p:sp>
        <p:nvSpPr>
          <p:cNvPr id="3" name="Text Placeholder 2">
            <a:extLst>
              <a:ext uri="{FF2B5EF4-FFF2-40B4-BE49-F238E27FC236}">
                <a16:creationId xmlns:a16="http://schemas.microsoft.com/office/drawing/2014/main" id="{D76BBC55-C02C-4A3A-8B02-148D5717551A}"/>
              </a:ext>
            </a:extLst>
          </p:cNvPr>
          <p:cNvSpPr txBox="1">
            <a:spLocks noGrp="1"/>
          </p:cNvSpPr>
          <p:nvPr>
            <p:ph type="body" idx="1"/>
          </p:nvPr>
        </p:nvSpPr>
        <p:spPr>
          <a:xfrm>
            <a:off x="831847" y="4589465"/>
            <a:ext cx="10515600" cy="1500182"/>
          </a:xfrm>
        </p:spPr>
        <p:txBody>
          <a:bodyPr/>
          <a:lstStyle>
            <a:lvl1pPr marL="0" indent="0">
              <a:buNone/>
              <a:defRPr sz="2400">
                <a:solidFill>
                  <a:srgbClr val="898989"/>
                </a:solidFill>
              </a:defRPr>
            </a:lvl1pPr>
          </a:lstStyle>
          <a:p>
            <a:pPr lvl="0"/>
            <a:r>
              <a:rPr lang="en-US"/>
              <a:t>Click to edit Master text styles</a:t>
            </a:r>
          </a:p>
        </p:txBody>
      </p:sp>
      <p:sp>
        <p:nvSpPr>
          <p:cNvPr id="4" name="Date Placeholder 3">
            <a:extLst>
              <a:ext uri="{FF2B5EF4-FFF2-40B4-BE49-F238E27FC236}">
                <a16:creationId xmlns:a16="http://schemas.microsoft.com/office/drawing/2014/main" id="{811B6448-9110-4089-BAA1-8E45C146B41C}"/>
              </a:ext>
            </a:extLst>
          </p:cNvPr>
          <p:cNvSpPr txBox="1">
            <a:spLocks noGrp="1"/>
          </p:cNvSpPr>
          <p:nvPr>
            <p:ph type="dt" sz="half" idx="7"/>
          </p:nvPr>
        </p:nvSpPr>
        <p:spPr/>
        <p:txBody>
          <a:bodyPr/>
          <a:lstStyle>
            <a:lvl1pPr>
              <a:defRPr/>
            </a:lvl1pPr>
          </a:lstStyle>
          <a:p>
            <a:pPr lvl="0"/>
            <a:fld id="{A04E4D55-D7D4-465B-BFBA-48A6DEF69562}" type="datetime1">
              <a:rPr lang="en-GB"/>
              <a:pPr lvl="0"/>
              <a:t>25/07/2021</a:t>
            </a:fld>
            <a:endParaRPr lang="en-GB"/>
          </a:p>
        </p:txBody>
      </p:sp>
      <p:sp>
        <p:nvSpPr>
          <p:cNvPr id="5" name="Footer Placeholder 4">
            <a:extLst>
              <a:ext uri="{FF2B5EF4-FFF2-40B4-BE49-F238E27FC236}">
                <a16:creationId xmlns:a16="http://schemas.microsoft.com/office/drawing/2014/main" id="{21B56A5C-504E-454C-BAC5-8F217C17E97F}"/>
              </a:ext>
            </a:extLst>
          </p:cNvPr>
          <p:cNvSpPr txBox="1">
            <a:spLocks noGrp="1"/>
          </p:cNvSpPr>
          <p:nvPr>
            <p:ph type="ftr" sz="quarter" idx="9"/>
          </p:nvPr>
        </p:nvSpPr>
        <p:spPr/>
        <p:txBody>
          <a:bodyPr/>
          <a:lstStyle>
            <a:lvl1pPr>
              <a:defRPr/>
            </a:lvl1pPr>
          </a:lstStyle>
          <a:p>
            <a:pPr lvl="0"/>
            <a:endParaRPr lang="en-GB"/>
          </a:p>
        </p:txBody>
      </p:sp>
      <p:sp>
        <p:nvSpPr>
          <p:cNvPr id="6" name="Slide Number Placeholder 5">
            <a:extLst>
              <a:ext uri="{FF2B5EF4-FFF2-40B4-BE49-F238E27FC236}">
                <a16:creationId xmlns:a16="http://schemas.microsoft.com/office/drawing/2014/main" id="{52405932-E778-498C-8036-27DBA3433605}"/>
              </a:ext>
            </a:extLst>
          </p:cNvPr>
          <p:cNvSpPr txBox="1">
            <a:spLocks noGrp="1"/>
          </p:cNvSpPr>
          <p:nvPr>
            <p:ph type="sldNum" sz="quarter" idx="8"/>
          </p:nvPr>
        </p:nvSpPr>
        <p:spPr/>
        <p:txBody>
          <a:bodyPr/>
          <a:lstStyle>
            <a:lvl1pPr>
              <a:defRPr/>
            </a:lvl1pPr>
          </a:lstStyle>
          <a:p>
            <a:pPr lvl="0"/>
            <a:fld id="{6B76DDCC-A548-43E4-BEA7-F474976DB4D5}" type="slidenum">
              <a:t>‹#›</a:t>
            </a:fld>
            <a:endParaRPr lang="en-GB"/>
          </a:p>
        </p:txBody>
      </p:sp>
    </p:spTree>
    <p:extLst>
      <p:ext uri="{BB962C8B-B14F-4D97-AF65-F5344CB8AC3E}">
        <p14:creationId xmlns:p14="http://schemas.microsoft.com/office/powerpoint/2010/main" val="32419160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B46826-6BCF-41A7-B4F5-1714EC2B6CF0}"/>
              </a:ext>
            </a:extLst>
          </p:cNvPr>
          <p:cNvSpPr txBox="1">
            <a:spLocks noGrp="1"/>
          </p:cNvSpPr>
          <p:nvPr>
            <p:ph type="title"/>
          </p:nvPr>
        </p:nvSpPr>
        <p:spPr/>
        <p:txBody>
          <a:bodyPr/>
          <a:lstStyle>
            <a:lvl1pPr>
              <a:defRPr/>
            </a:lvl1pPr>
          </a:lstStyle>
          <a:p>
            <a:pPr lvl="0"/>
            <a:r>
              <a:rPr lang="en-US"/>
              <a:t>Click to edit Master title style</a:t>
            </a:r>
            <a:endParaRPr lang="en-GB"/>
          </a:p>
        </p:txBody>
      </p:sp>
      <p:sp>
        <p:nvSpPr>
          <p:cNvPr id="3" name="Content Placeholder 2">
            <a:extLst>
              <a:ext uri="{FF2B5EF4-FFF2-40B4-BE49-F238E27FC236}">
                <a16:creationId xmlns:a16="http://schemas.microsoft.com/office/drawing/2014/main" id="{64BF3A3C-D9A0-4A59-9CEF-02A1B29A699E}"/>
              </a:ext>
            </a:extLst>
          </p:cNvPr>
          <p:cNvSpPr txBox="1">
            <a:spLocks noGrp="1"/>
          </p:cNvSpPr>
          <p:nvPr>
            <p:ph idx="1"/>
          </p:nvPr>
        </p:nvSpPr>
        <p:spPr>
          <a:xfrm>
            <a:off x="838203" y="1825627"/>
            <a:ext cx="5181603" cy="4351336"/>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29688575-D822-445F-B320-154A253265E8}"/>
              </a:ext>
            </a:extLst>
          </p:cNvPr>
          <p:cNvSpPr txBox="1">
            <a:spLocks noGrp="1"/>
          </p:cNvSpPr>
          <p:nvPr>
            <p:ph idx="2"/>
          </p:nvPr>
        </p:nvSpPr>
        <p:spPr>
          <a:xfrm>
            <a:off x="6172200" y="1825627"/>
            <a:ext cx="5181603" cy="4351336"/>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6CB32531-EE70-4D9D-8AF8-B648514B1E48}"/>
              </a:ext>
            </a:extLst>
          </p:cNvPr>
          <p:cNvSpPr txBox="1">
            <a:spLocks noGrp="1"/>
          </p:cNvSpPr>
          <p:nvPr>
            <p:ph type="dt" sz="half" idx="7"/>
          </p:nvPr>
        </p:nvSpPr>
        <p:spPr/>
        <p:txBody>
          <a:bodyPr/>
          <a:lstStyle>
            <a:lvl1pPr>
              <a:defRPr/>
            </a:lvl1pPr>
          </a:lstStyle>
          <a:p>
            <a:pPr lvl="0"/>
            <a:fld id="{59731E90-E208-4442-BF8B-E2A14F870CF3}" type="datetime1">
              <a:rPr lang="en-GB"/>
              <a:pPr lvl="0"/>
              <a:t>25/07/2021</a:t>
            </a:fld>
            <a:endParaRPr lang="en-GB"/>
          </a:p>
        </p:txBody>
      </p:sp>
      <p:sp>
        <p:nvSpPr>
          <p:cNvPr id="6" name="Footer Placeholder 5">
            <a:extLst>
              <a:ext uri="{FF2B5EF4-FFF2-40B4-BE49-F238E27FC236}">
                <a16:creationId xmlns:a16="http://schemas.microsoft.com/office/drawing/2014/main" id="{D5F1F9F6-0F9A-4B38-9F1E-16BBDE94F4C6}"/>
              </a:ext>
            </a:extLst>
          </p:cNvPr>
          <p:cNvSpPr txBox="1">
            <a:spLocks noGrp="1"/>
          </p:cNvSpPr>
          <p:nvPr>
            <p:ph type="ftr" sz="quarter" idx="9"/>
          </p:nvPr>
        </p:nvSpPr>
        <p:spPr/>
        <p:txBody>
          <a:bodyPr/>
          <a:lstStyle>
            <a:lvl1pPr>
              <a:defRPr/>
            </a:lvl1pPr>
          </a:lstStyle>
          <a:p>
            <a:pPr lvl="0"/>
            <a:endParaRPr lang="en-GB"/>
          </a:p>
        </p:txBody>
      </p:sp>
      <p:sp>
        <p:nvSpPr>
          <p:cNvPr id="7" name="Slide Number Placeholder 6">
            <a:extLst>
              <a:ext uri="{FF2B5EF4-FFF2-40B4-BE49-F238E27FC236}">
                <a16:creationId xmlns:a16="http://schemas.microsoft.com/office/drawing/2014/main" id="{E1FCEB3C-E5E6-49E4-ADC9-B28740CE9996}"/>
              </a:ext>
            </a:extLst>
          </p:cNvPr>
          <p:cNvSpPr txBox="1">
            <a:spLocks noGrp="1"/>
          </p:cNvSpPr>
          <p:nvPr>
            <p:ph type="sldNum" sz="quarter" idx="8"/>
          </p:nvPr>
        </p:nvSpPr>
        <p:spPr/>
        <p:txBody>
          <a:bodyPr/>
          <a:lstStyle>
            <a:lvl1pPr>
              <a:defRPr/>
            </a:lvl1pPr>
          </a:lstStyle>
          <a:p>
            <a:pPr lvl="0"/>
            <a:fld id="{C921C3C3-9C71-431C-BF0F-FC49AA15DF3E}" type="slidenum">
              <a:t>‹#›</a:t>
            </a:fld>
            <a:endParaRPr lang="en-GB"/>
          </a:p>
        </p:txBody>
      </p:sp>
    </p:spTree>
    <p:extLst>
      <p:ext uri="{BB962C8B-B14F-4D97-AF65-F5344CB8AC3E}">
        <p14:creationId xmlns:p14="http://schemas.microsoft.com/office/powerpoint/2010/main" val="3944088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D4DD4-28D1-44B7-80D1-60B267AC9516}"/>
              </a:ext>
            </a:extLst>
          </p:cNvPr>
          <p:cNvSpPr txBox="1">
            <a:spLocks noGrp="1"/>
          </p:cNvSpPr>
          <p:nvPr>
            <p:ph type="title"/>
          </p:nvPr>
        </p:nvSpPr>
        <p:spPr>
          <a:xfrm>
            <a:off x="839784" y="365129"/>
            <a:ext cx="10515600" cy="1325559"/>
          </a:xfrm>
        </p:spPr>
        <p:txBody>
          <a:bodyPr/>
          <a:lstStyle>
            <a:lvl1pPr>
              <a:defRPr/>
            </a:lvl1pPr>
          </a:lstStyle>
          <a:p>
            <a:pPr lvl="0"/>
            <a:r>
              <a:rPr lang="en-US"/>
              <a:t>Click to edit Master title style</a:t>
            </a:r>
            <a:endParaRPr lang="en-GB"/>
          </a:p>
        </p:txBody>
      </p:sp>
      <p:sp>
        <p:nvSpPr>
          <p:cNvPr id="3" name="Text Placeholder 2">
            <a:extLst>
              <a:ext uri="{FF2B5EF4-FFF2-40B4-BE49-F238E27FC236}">
                <a16:creationId xmlns:a16="http://schemas.microsoft.com/office/drawing/2014/main" id="{88CCB7FA-63CD-4576-9D46-036E3E5650E8}"/>
              </a:ext>
            </a:extLst>
          </p:cNvPr>
          <p:cNvSpPr txBox="1">
            <a:spLocks noGrp="1"/>
          </p:cNvSpPr>
          <p:nvPr>
            <p:ph type="body" idx="1"/>
          </p:nvPr>
        </p:nvSpPr>
        <p:spPr>
          <a:xfrm>
            <a:off x="839784" y="1681160"/>
            <a:ext cx="5157782" cy="823910"/>
          </a:xfrm>
        </p:spPr>
        <p:txBody>
          <a:bodyPr anchor="b"/>
          <a:lstStyle>
            <a:lvl1pPr marL="0" indent="0">
              <a:buNone/>
              <a:defRPr sz="2400" b="1"/>
            </a:lvl1pPr>
          </a:lstStyle>
          <a:p>
            <a:pPr lvl="0"/>
            <a:r>
              <a:rPr lang="en-US"/>
              <a:t>Click to edit Master text styles</a:t>
            </a:r>
          </a:p>
        </p:txBody>
      </p:sp>
      <p:sp>
        <p:nvSpPr>
          <p:cNvPr id="4" name="Content Placeholder 3">
            <a:extLst>
              <a:ext uri="{FF2B5EF4-FFF2-40B4-BE49-F238E27FC236}">
                <a16:creationId xmlns:a16="http://schemas.microsoft.com/office/drawing/2014/main" id="{BF1DAFD7-C399-4978-A504-A29B6D95A279}"/>
              </a:ext>
            </a:extLst>
          </p:cNvPr>
          <p:cNvSpPr txBox="1">
            <a:spLocks noGrp="1"/>
          </p:cNvSpPr>
          <p:nvPr>
            <p:ph idx="2"/>
          </p:nvPr>
        </p:nvSpPr>
        <p:spPr>
          <a:xfrm>
            <a:off x="839784" y="2505071"/>
            <a:ext cx="5157782" cy="3684583"/>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94291BAA-4EEF-4344-A91B-4024ED89C293}"/>
              </a:ext>
            </a:extLst>
          </p:cNvPr>
          <p:cNvSpPr txBox="1">
            <a:spLocks noGrp="1"/>
          </p:cNvSpPr>
          <p:nvPr>
            <p:ph type="body" idx="3"/>
          </p:nvPr>
        </p:nvSpPr>
        <p:spPr>
          <a:xfrm>
            <a:off x="6172200" y="1681160"/>
            <a:ext cx="5183184" cy="823910"/>
          </a:xfrm>
        </p:spPr>
        <p:txBody>
          <a:bodyPr anchor="b"/>
          <a:lstStyle>
            <a:lvl1pPr marL="0" indent="0">
              <a:buNone/>
              <a:defRPr sz="2400" b="1"/>
            </a:lvl1pPr>
          </a:lstStyle>
          <a:p>
            <a:pPr lvl="0"/>
            <a:r>
              <a:rPr lang="en-US"/>
              <a:t>Click to edit Master text styles</a:t>
            </a:r>
          </a:p>
        </p:txBody>
      </p:sp>
      <p:sp>
        <p:nvSpPr>
          <p:cNvPr id="6" name="Content Placeholder 5">
            <a:extLst>
              <a:ext uri="{FF2B5EF4-FFF2-40B4-BE49-F238E27FC236}">
                <a16:creationId xmlns:a16="http://schemas.microsoft.com/office/drawing/2014/main" id="{02081510-B724-4A81-A6BB-E0BAC7FB6AF4}"/>
              </a:ext>
            </a:extLst>
          </p:cNvPr>
          <p:cNvSpPr txBox="1">
            <a:spLocks noGrp="1"/>
          </p:cNvSpPr>
          <p:nvPr>
            <p:ph idx="4"/>
          </p:nvPr>
        </p:nvSpPr>
        <p:spPr>
          <a:xfrm>
            <a:off x="6172200" y="2505071"/>
            <a:ext cx="5183184" cy="3684583"/>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4000EC5D-FEC7-4272-8A33-2A5292426F2E}"/>
              </a:ext>
            </a:extLst>
          </p:cNvPr>
          <p:cNvSpPr txBox="1">
            <a:spLocks noGrp="1"/>
          </p:cNvSpPr>
          <p:nvPr>
            <p:ph type="dt" sz="half" idx="7"/>
          </p:nvPr>
        </p:nvSpPr>
        <p:spPr/>
        <p:txBody>
          <a:bodyPr/>
          <a:lstStyle>
            <a:lvl1pPr>
              <a:defRPr/>
            </a:lvl1pPr>
          </a:lstStyle>
          <a:p>
            <a:pPr lvl="0"/>
            <a:fld id="{E6E2EF48-8FAE-4E22-B494-8B05540FA43B}" type="datetime1">
              <a:rPr lang="en-GB"/>
              <a:pPr lvl="0"/>
              <a:t>25/07/2021</a:t>
            </a:fld>
            <a:endParaRPr lang="en-GB"/>
          </a:p>
        </p:txBody>
      </p:sp>
      <p:sp>
        <p:nvSpPr>
          <p:cNvPr id="8" name="Footer Placeholder 7">
            <a:extLst>
              <a:ext uri="{FF2B5EF4-FFF2-40B4-BE49-F238E27FC236}">
                <a16:creationId xmlns:a16="http://schemas.microsoft.com/office/drawing/2014/main" id="{70C5FDDA-7D1B-49AB-8BB4-D4A96292905A}"/>
              </a:ext>
            </a:extLst>
          </p:cNvPr>
          <p:cNvSpPr txBox="1">
            <a:spLocks noGrp="1"/>
          </p:cNvSpPr>
          <p:nvPr>
            <p:ph type="ftr" sz="quarter" idx="9"/>
          </p:nvPr>
        </p:nvSpPr>
        <p:spPr/>
        <p:txBody>
          <a:bodyPr/>
          <a:lstStyle>
            <a:lvl1pPr>
              <a:defRPr/>
            </a:lvl1pPr>
          </a:lstStyle>
          <a:p>
            <a:pPr lvl="0"/>
            <a:endParaRPr lang="en-GB"/>
          </a:p>
        </p:txBody>
      </p:sp>
      <p:sp>
        <p:nvSpPr>
          <p:cNvPr id="9" name="Slide Number Placeholder 8">
            <a:extLst>
              <a:ext uri="{FF2B5EF4-FFF2-40B4-BE49-F238E27FC236}">
                <a16:creationId xmlns:a16="http://schemas.microsoft.com/office/drawing/2014/main" id="{6137C447-0AD8-499E-85CD-52EEF48641EB}"/>
              </a:ext>
            </a:extLst>
          </p:cNvPr>
          <p:cNvSpPr txBox="1">
            <a:spLocks noGrp="1"/>
          </p:cNvSpPr>
          <p:nvPr>
            <p:ph type="sldNum" sz="quarter" idx="8"/>
          </p:nvPr>
        </p:nvSpPr>
        <p:spPr/>
        <p:txBody>
          <a:bodyPr/>
          <a:lstStyle>
            <a:lvl1pPr>
              <a:defRPr/>
            </a:lvl1pPr>
          </a:lstStyle>
          <a:p>
            <a:pPr lvl="0"/>
            <a:fld id="{5B14240E-8FEE-4DAE-A6EF-ABF4B24F5E78}" type="slidenum">
              <a:t>‹#›</a:t>
            </a:fld>
            <a:endParaRPr lang="en-GB"/>
          </a:p>
        </p:txBody>
      </p:sp>
    </p:spTree>
    <p:extLst>
      <p:ext uri="{BB962C8B-B14F-4D97-AF65-F5344CB8AC3E}">
        <p14:creationId xmlns:p14="http://schemas.microsoft.com/office/powerpoint/2010/main" val="19724549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10D19D-7102-46D4-98E8-99D0AF23E67C}"/>
              </a:ext>
            </a:extLst>
          </p:cNvPr>
          <p:cNvSpPr txBox="1">
            <a:spLocks noGrp="1"/>
          </p:cNvSpPr>
          <p:nvPr>
            <p:ph type="title"/>
          </p:nvPr>
        </p:nvSpPr>
        <p:spPr/>
        <p:txBody>
          <a:bodyPr/>
          <a:lstStyle>
            <a:lvl1pPr>
              <a:defRPr/>
            </a:lvl1pPr>
          </a:lstStyle>
          <a:p>
            <a:pPr lvl="0"/>
            <a:r>
              <a:rPr lang="en-US"/>
              <a:t>Click to edit Master title style</a:t>
            </a:r>
            <a:endParaRPr lang="en-GB"/>
          </a:p>
        </p:txBody>
      </p:sp>
      <p:sp>
        <p:nvSpPr>
          <p:cNvPr id="3" name="Date Placeholder 2">
            <a:extLst>
              <a:ext uri="{FF2B5EF4-FFF2-40B4-BE49-F238E27FC236}">
                <a16:creationId xmlns:a16="http://schemas.microsoft.com/office/drawing/2014/main" id="{8E9A9941-BA62-4EEE-8122-845D62B230DD}"/>
              </a:ext>
            </a:extLst>
          </p:cNvPr>
          <p:cNvSpPr txBox="1">
            <a:spLocks noGrp="1"/>
          </p:cNvSpPr>
          <p:nvPr>
            <p:ph type="dt" sz="half" idx="7"/>
          </p:nvPr>
        </p:nvSpPr>
        <p:spPr/>
        <p:txBody>
          <a:bodyPr/>
          <a:lstStyle>
            <a:lvl1pPr>
              <a:defRPr/>
            </a:lvl1pPr>
          </a:lstStyle>
          <a:p>
            <a:pPr lvl="0"/>
            <a:fld id="{ABE952FF-678D-4150-BAEE-C4ABDAD3E0F2}" type="datetime1">
              <a:rPr lang="en-GB"/>
              <a:pPr lvl="0"/>
              <a:t>25/07/2021</a:t>
            </a:fld>
            <a:endParaRPr lang="en-GB"/>
          </a:p>
        </p:txBody>
      </p:sp>
      <p:sp>
        <p:nvSpPr>
          <p:cNvPr id="4" name="Footer Placeholder 3">
            <a:extLst>
              <a:ext uri="{FF2B5EF4-FFF2-40B4-BE49-F238E27FC236}">
                <a16:creationId xmlns:a16="http://schemas.microsoft.com/office/drawing/2014/main" id="{64A32370-0904-4D67-8886-C9888BA3A97B}"/>
              </a:ext>
            </a:extLst>
          </p:cNvPr>
          <p:cNvSpPr txBox="1">
            <a:spLocks noGrp="1"/>
          </p:cNvSpPr>
          <p:nvPr>
            <p:ph type="ftr" sz="quarter" idx="9"/>
          </p:nvPr>
        </p:nvSpPr>
        <p:spPr/>
        <p:txBody>
          <a:bodyPr/>
          <a:lstStyle>
            <a:lvl1pPr>
              <a:defRPr/>
            </a:lvl1pPr>
          </a:lstStyle>
          <a:p>
            <a:pPr lvl="0"/>
            <a:endParaRPr lang="en-GB"/>
          </a:p>
        </p:txBody>
      </p:sp>
      <p:sp>
        <p:nvSpPr>
          <p:cNvPr id="5" name="Slide Number Placeholder 4">
            <a:extLst>
              <a:ext uri="{FF2B5EF4-FFF2-40B4-BE49-F238E27FC236}">
                <a16:creationId xmlns:a16="http://schemas.microsoft.com/office/drawing/2014/main" id="{FBA86F4B-02F7-43EC-B9BC-1E3DD416972A}"/>
              </a:ext>
            </a:extLst>
          </p:cNvPr>
          <p:cNvSpPr txBox="1">
            <a:spLocks noGrp="1"/>
          </p:cNvSpPr>
          <p:nvPr>
            <p:ph type="sldNum" sz="quarter" idx="8"/>
          </p:nvPr>
        </p:nvSpPr>
        <p:spPr/>
        <p:txBody>
          <a:bodyPr/>
          <a:lstStyle>
            <a:lvl1pPr>
              <a:defRPr/>
            </a:lvl1pPr>
          </a:lstStyle>
          <a:p>
            <a:pPr lvl="0"/>
            <a:fld id="{7D4E7FAB-EF5C-450F-ADCE-1652E6E6B46A}" type="slidenum">
              <a:t>‹#›</a:t>
            </a:fld>
            <a:endParaRPr lang="en-GB"/>
          </a:p>
        </p:txBody>
      </p:sp>
    </p:spTree>
    <p:extLst>
      <p:ext uri="{BB962C8B-B14F-4D97-AF65-F5344CB8AC3E}">
        <p14:creationId xmlns:p14="http://schemas.microsoft.com/office/powerpoint/2010/main" val="19761455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B6ED6A-831E-4474-9EE5-0646972E71A2}"/>
              </a:ext>
            </a:extLst>
          </p:cNvPr>
          <p:cNvSpPr txBox="1">
            <a:spLocks noGrp="1"/>
          </p:cNvSpPr>
          <p:nvPr>
            <p:ph type="title"/>
          </p:nvPr>
        </p:nvSpPr>
        <p:spPr>
          <a:xfrm>
            <a:off x="839784" y="457200"/>
            <a:ext cx="3932240" cy="1600200"/>
          </a:xfrm>
        </p:spPr>
        <p:txBody>
          <a:bodyPr anchor="b"/>
          <a:lstStyle>
            <a:lvl1pPr>
              <a:defRPr sz="3200"/>
            </a:lvl1pPr>
          </a:lstStyle>
          <a:p>
            <a:pPr lvl="0"/>
            <a:r>
              <a:rPr lang="en-US"/>
              <a:t>Click to edit Master title style</a:t>
            </a:r>
            <a:endParaRPr lang="en-GB"/>
          </a:p>
        </p:txBody>
      </p:sp>
      <p:sp>
        <p:nvSpPr>
          <p:cNvPr id="3" name="Content Placeholder 2">
            <a:extLst>
              <a:ext uri="{FF2B5EF4-FFF2-40B4-BE49-F238E27FC236}">
                <a16:creationId xmlns:a16="http://schemas.microsoft.com/office/drawing/2014/main" id="{36C43F47-3861-4185-A789-37107D15577A}"/>
              </a:ext>
            </a:extLst>
          </p:cNvPr>
          <p:cNvSpPr txBox="1">
            <a:spLocks noGrp="1"/>
          </p:cNvSpPr>
          <p:nvPr>
            <p:ph idx="1"/>
          </p:nvPr>
        </p:nvSpPr>
        <p:spPr>
          <a:xfrm>
            <a:off x="5183184" y="987423"/>
            <a:ext cx="6172200" cy="4873623"/>
          </a:xfrm>
        </p:spPr>
        <p:txBody>
          <a:bodyPr/>
          <a:lstStyle>
            <a:lvl1pPr>
              <a:defRPr sz="3200"/>
            </a:lvl1pPr>
            <a:lvl2pPr>
              <a:defRPr sz="2800"/>
            </a:lvl2pPr>
            <a:lvl3pPr>
              <a:defRPr sz="24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F21853BE-C86C-43E7-9E7C-DFE00F022ACF}"/>
              </a:ext>
            </a:extLst>
          </p:cNvPr>
          <p:cNvSpPr txBox="1">
            <a:spLocks noGrp="1"/>
          </p:cNvSpPr>
          <p:nvPr>
            <p:ph type="body" idx="2"/>
          </p:nvPr>
        </p:nvSpPr>
        <p:spPr>
          <a:xfrm>
            <a:off x="839784" y="2057400"/>
            <a:ext cx="3932240" cy="3811584"/>
          </a:xfrm>
        </p:spPr>
        <p:txBody>
          <a:bodyPr/>
          <a:lstStyle>
            <a:lvl1pPr marL="0" indent="0">
              <a:buNone/>
              <a:defRPr sz="1600"/>
            </a:lvl1pPr>
          </a:lstStyle>
          <a:p>
            <a:pPr lvl="0"/>
            <a:r>
              <a:rPr lang="en-US"/>
              <a:t>Click to edit Master text styles</a:t>
            </a:r>
          </a:p>
        </p:txBody>
      </p:sp>
      <p:sp>
        <p:nvSpPr>
          <p:cNvPr id="5" name="Date Placeholder 4">
            <a:extLst>
              <a:ext uri="{FF2B5EF4-FFF2-40B4-BE49-F238E27FC236}">
                <a16:creationId xmlns:a16="http://schemas.microsoft.com/office/drawing/2014/main" id="{7D2DDED3-C892-4ECA-8A16-BAADDF63B5AA}"/>
              </a:ext>
            </a:extLst>
          </p:cNvPr>
          <p:cNvSpPr txBox="1">
            <a:spLocks noGrp="1"/>
          </p:cNvSpPr>
          <p:nvPr>
            <p:ph type="dt" sz="half" idx="7"/>
          </p:nvPr>
        </p:nvSpPr>
        <p:spPr/>
        <p:txBody>
          <a:bodyPr/>
          <a:lstStyle>
            <a:lvl1pPr>
              <a:defRPr/>
            </a:lvl1pPr>
          </a:lstStyle>
          <a:p>
            <a:pPr lvl="0"/>
            <a:fld id="{3A629410-D4F2-4AF8-8A88-92C262BD0681}" type="datetime1">
              <a:rPr lang="en-GB"/>
              <a:pPr lvl="0"/>
              <a:t>25/07/2021</a:t>
            </a:fld>
            <a:endParaRPr lang="en-GB"/>
          </a:p>
        </p:txBody>
      </p:sp>
      <p:sp>
        <p:nvSpPr>
          <p:cNvPr id="6" name="Footer Placeholder 5">
            <a:extLst>
              <a:ext uri="{FF2B5EF4-FFF2-40B4-BE49-F238E27FC236}">
                <a16:creationId xmlns:a16="http://schemas.microsoft.com/office/drawing/2014/main" id="{C789BADE-0400-4569-AD84-32AF3348E652}"/>
              </a:ext>
            </a:extLst>
          </p:cNvPr>
          <p:cNvSpPr txBox="1">
            <a:spLocks noGrp="1"/>
          </p:cNvSpPr>
          <p:nvPr>
            <p:ph type="ftr" sz="quarter" idx="9"/>
          </p:nvPr>
        </p:nvSpPr>
        <p:spPr/>
        <p:txBody>
          <a:bodyPr/>
          <a:lstStyle>
            <a:lvl1pPr>
              <a:defRPr/>
            </a:lvl1pPr>
          </a:lstStyle>
          <a:p>
            <a:pPr lvl="0"/>
            <a:endParaRPr lang="en-GB"/>
          </a:p>
        </p:txBody>
      </p:sp>
      <p:sp>
        <p:nvSpPr>
          <p:cNvPr id="7" name="Slide Number Placeholder 6">
            <a:extLst>
              <a:ext uri="{FF2B5EF4-FFF2-40B4-BE49-F238E27FC236}">
                <a16:creationId xmlns:a16="http://schemas.microsoft.com/office/drawing/2014/main" id="{24E95FE7-5E1D-442F-B90A-7C5D103ED38F}"/>
              </a:ext>
            </a:extLst>
          </p:cNvPr>
          <p:cNvSpPr txBox="1">
            <a:spLocks noGrp="1"/>
          </p:cNvSpPr>
          <p:nvPr>
            <p:ph type="sldNum" sz="quarter" idx="8"/>
          </p:nvPr>
        </p:nvSpPr>
        <p:spPr/>
        <p:txBody>
          <a:bodyPr/>
          <a:lstStyle>
            <a:lvl1pPr>
              <a:defRPr/>
            </a:lvl1pPr>
          </a:lstStyle>
          <a:p>
            <a:pPr lvl="0"/>
            <a:fld id="{F2E85451-B2FA-4640-9E89-5675A77BF43C}" type="slidenum">
              <a:t>‹#›</a:t>
            </a:fld>
            <a:endParaRPr lang="en-GB"/>
          </a:p>
        </p:txBody>
      </p:sp>
    </p:spTree>
    <p:extLst>
      <p:ext uri="{BB962C8B-B14F-4D97-AF65-F5344CB8AC3E}">
        <p14:creationId xmlns:p14="http://schemas.microsoft.com/office/powerpoint/2010/main" val="24881150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BA0912B-8B6E-4B61-8754-E1D54F98E372}"/>
              </a:ext>
            </a:extLst>
          </p:cNvPr>
          <p:cNvSpPr txBox="1">
            <a:spLocks noGrp="1"/>
          </p:cNvSpPr>
          <p:nvPr>
            <p:ph type="dt" sz="half" idx="7"/>
          </p:nvPr>
        </p:nvSpPr>
        <p:spPr/>
        <p:txBody>
          <a:bodyPr/>
          <a:lstStyle>
            <a:lvl1pPr>
              <a:defRPr/>
            </a:lvl1pPr>
          </a:lstStyle>
          <a:p>
            <a:pPr lvl="0"/>
            <a:fld id="{D50355E8-5209-4268-94C6-2E517AC68146}" type="datetime1">
              <a:rPr lang="en-GB"/>
              <a:pPr lvl="0"/>
              <a:t>25/07/2021</a:t>
            </a:fld>
            <a:endParaRPr lang="en-GB"/>
          </a:p>
        </p:txBody>
      </p:sp>
      <p:sp>
        <p:nvSpPr>
          <p:cNvPr id="3" name="Footer Placeholder 2">
            <a:extLst>
              <a:ext uri="{FF2B5EF4-FFF2-40B4-BE49-F238E27FC236}">
                <a16:creationId xmlns:a16="http://schemas.microsoft.com/office/drawing/2014/main" id="{5686229E-133B-4341-A730-7C8A4AF8E211}"/>
              </a:ext>
            </a:extLst>
          </p:cNvPr>
          <p:cNvSpPr txBox="1">
            <a:spLocks noGrp="1"/>
          </p:cNvSpPr>
          <p:nvPr>
            <p:ph type="ftr" sz="quarter" idx="9"/>
          </p:nvPr>
        </p:nvSpPr>
        <p:spPr/>
        <p:txBody>
          <a:bodyPr/>
          <a:lstStyle>
            <a:lvl1pPr>
              <a:defRPr/>
            </a:lvl1pPr>
          </a:lstStyle>
          <a:p>
            <a:pPr lvl="0"/>
            <a:endParaRPr lang="en-GB"/>
          </a:p>
        </p:txBody>
      </p:sp>
      <p:sp>
        <p:nvSpPr>
          <p:cNvPr id="4" name="Slide Number Placeholder 3">
            <a:extLst>
              <a:ext uri="{FF2B5EF4-FFF2-40B4-BE49-F238E27FC236}">
                <a16:creationId xmlns:a16="http://schemas.microsoft.com/office/drawing/2014/main" id="{79061457-29AC-4C18-9CD9-9EAA7CECA33D}"/>
              </a:ext>
            </a:extLst>
          </p:cNvPr>
          <p:cNvSpPr txBox="1">
            <a:spLocks noGrp="1"/>
          </p:cNvSpPr>
          <p:nvPr>
            <p:ph type="sldNum" sz="quarter" idx="8"/>
          </p:nvPr>
        </p:nvSpPr>
        <p:spPr/>
        <p:txBody>
          <a:bodyPr/>
          <a:lstStyle>
            <a:lvl1pPr>
              <a:defRPr/>
            </a:lvl1pPr>
          </a:lstStyle>
          <a:p>
            <a:pPr lvl="0"/>
            <a:fld id="{2E5D1D26-3788-4756-AFA6-74D6867497C4}" type="slidenum">
              <a:t>‹#›</a:t>
            </a:fld>
            <a:endParaRPr lang="en-GB"/>
          </a:p>
        </p:txBody>
      </p:sp>
    </p:spTree>
    <p:extLst>
      <p:ext uri="{BB962C8B-B14F-4D97-AF65-F5344CB8AC3E}">
        <p14:creationId xmlns:p14="http://schemas.microsoft.com/office/powerpoint/2010/main" val="8192217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0F6B53-E684-4363-895C-8AFC94D2325C}"/>
              </a:ext>
            </a:extLst>
          </p:cNvPr>
          <p:cNvSpPr txBox="1">
            <a:spLocks noGrp="1"/>
          </p:cNvSpPr>
          <p:nvPr>
            <p:ph type="title"/>
          </p:nvPr>
        </p:nvSpPr>
        <p:spPr>
          <a:xfrm>
            <a:off x="839784" y="457200"/>
            <a:ext cx="3932240" cy="1600200"/>
          </a:xfrm>
        </p:spPr>
        <p:txBody>
          <a:bodyPr anchor="b"/>
          <a:lstStyle>
            <a:lvl1pPr>
              <a:defRPr sz="3200"/>
            </a:lvl1pPr>
          </a:lstStyle>
          <a:p>
            <a:pPr lvl="0"/>
            <a:r>
              <a:rPr lang="en-US"/>
              <a:t>Click to edit Master title style</a:t>
            </a:r>
            <a:endParaRPr lang="en-GB"/>
          </a:p>
        </p:txBody>
      </p:sp>
      <p:sp>
        <p:nvSpPr>
          <p:cNvPr id="3" name="Picture Placeholder 2">
            <a:extLst>
              <a:ext uri="{FF2B5EF4-FFF2-40B4-BE49-F238E27FC236}">
                <a16:creationId xmlns:a16="http://schemas.microsoft.com/office/drawing/2014/main" id="{8E459A18-2A71-4B59-A07B-F0B8EDC3344B}"/>
              </a:ext>
            </a:extLst>
          </p:cNvPr>
          <p:cNvSpPr txBox="1">
            <a:spLocks noGrp="1"/>
          </p:cNvSpPr>
          <p:nvPr>
            <p:ph type="pic" idx="1"/>
          </p:nvPr>
        </p:nvSpPr>
        <p:spPr>
          <a:xfrm>
            <a:off x="5391000" y="992188"/>
            <a:ext cx="6172200" cy="4873623"/>
          </a:xfrm>
        </p:spPr>
        <p:txBody>
          <a:bodyPr/>
          <a:lstStyle>
            <a:lvl1pPr marL="0" indent="0">
              <a:buNone/>
              <a:defRPr lang="en-GB" sz="3200"/>
            </a:lvl1pPr>
          </a:lstStyle>
          <a:p>
            <a:pPr lvl="0"/>
            <a:endParaRPr lang="en-GB"/>
          </a:p>
        </p:txBody>
      </p:sp>
      <p:sp>
        <p:nvSpPr>
          <p:cNvPr id="4" name="Text Placeholder 3">
            <a:extLst>
              <a:ext uri="{FF2B5EF4-FFF2-40B4-BE49-F238E27FC236}">
                <a16:creationId xmlns:a16="http://schemas.microsoft.com/office/drawing/2014/main" id="{CDA693F0-E488-4254-929C-6AA78CF5F528}"/>
              </a:ext>
            </a:extLst>
          </p:cNvPr>
          <p:cNvSpPr txBox="1">
            <a:spLocks noGrp="1"/>
          </p:cNvSpPr>
          <p:nvPr>
            <p:ph type="body" idx="2"/>
          </p:nvPr>
        </p:nvSpPr>
        <p:spPr>
          <a:xfrm>
            <a:off x="839784" y="2057400"/>
            <a:ext cx="3932240" cy="3811584"/>
          </a:xfrm>
        </p:spPr>
        <p:txBody>
          <a:bodyPr/>
          <a:lstStyle>
            <a:lvl1pPr marL="0" indent="0">
              <a:buNone/>
              <a:defRPr sz="1600"/>
            </a:lvl1pPr>
          </a:lstStyle>
          <a:p>
            <a:pPr lvl="0"/>
            <a:r>
              <a:rPr lang="en-US"/>
              <a:t>Click to edit Master text styles</a:t>
            </a:r>
          </a:p>
        </p:txBody>
      </p:sp>
      <p:sp>
        <p:nvSpPr>
          <p:cNvPr id="5" name="Date Placeholder 4">
            <a:extLst>
              <a:ext uri="{FF2B5EF4-FFF2-40B4-BE49-F238E27FC236}">
                <a16:creationId xmlns:a16="http://schemas.microsoft.com/office/drawing/2014/main" id="{11A5D041-C5DB-479D-8946-C137050227CB}"/>
              </a:ext>
            </a:extLst>
          </p:cNvPr>
          <p:cNvSpPr txBox="1">
            <a:spLocks noGrp="1"/>
          </p:cNvSpPr>
          <p:nvPr>
            <p:ph type="dt" sz="half" idx="7"/>
          </p:nvPr>
        </p:nvSpPr>
        <p:spPr/>
        <p:txBody>
          <a:bodyPr/>
          <a:lstStyle>
            <a:lvl1pPr>
              <a:defRPr/>
            </a:lvl1pPr>
          </a:lstStyle>
          <a:p>
            <a:pPr lvl="0"/>
            <a:fld id="{3A215583-8B27-42CC-A932-95A741DFED5F}" type="datetime1">
              <a:rPr lang="en-GB"/>
              <a:pPr lvl="0"/>
              <a:t>25/07/2021</a:t>
            </a:fld>
            <a:endParaRPr lang="en-GB"/>
          </a:p>
        </p:txBody>
      </p:sp>
      <p:sp>
        <p:nvSpPr>
          <p:cNvPr id="6" name="Footer Placeholder 5">
            <a:extLst>
              <a:ext uri="{FF2B5EF4-FFF2-40B4-BE49-F238E27FC236}">
                <a16:creationId xmlns:a16="http://schemas.microsoft.com/office/drawing/2014/main" id="{41E19F42-A314-427F-BB8B-3FAF2F7BD7D2}"/>
              </a:ext>
            </a:extLst>
          </p:cNvPr>
          <p:cNvSpPr txBox="1">
            <a:spLocks noGrp="1"/>
          </p:cNvSpPr>
          <p:nvPr>
            <p:ph type="ftr" sz="quarter" idx="9"/>
          </p:nvPr>
        </p:nvSpPr>
        <p:spPr/>
        <p:txBody>
          <a:bodyPr/>
          <a:lstStyle>
            <a:lvl1pPr>
              <a:defRPr/>
            </a:lvl1pPr>
          </a:lstStyle>
          <a:p>
            <a:pPr lvl="0"/>
            <a:endParaRPr lang="en-GB"/>
          </a:p>
        </p:txBody>
      </p:sp>
    </p:spTree>
    <p:extLst>
      <p:ext uri="{BB962C8B-B14F-4D97-AF65-F5344CB8AC3E}">
        <p14:creationId xmlns:p14="http://schemas.microsoft.com/office/powerpoint/2010/main" val="3896333754"/>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00CA5BD-2F8C-47A1-978E-9C2C118CE481}"/>
              </a:ext>
            </a:extLst>
          </p:cNvPr>
          <p:cNvSpPr txBox="1">
            <a:spLocks noGrp="1"/>
          </p:cNvSpPr>
          <p:nvPr>
            <p:ph type="title"/>
          </p:nvPr>
        </p:nvSpPr>
        <p:spPr>
          <a:xfrm>
            <a:off x="838203" y="365129"/>
            <a:ext cx="10515600" cy="1325559"/>
          </a:xfrm>
          <a:prstGeom prst="rect">
            <a:avLst/>
          </a:prstGeom>
          <a:noFill/>
          <a:ln>
            <a:noFill/>
          </a:ln>
        </p:spPr>
        <p:txBody>
          <a:bodyPr vert="horz" wrap="square" lIns="91440" tIns="45720" rIns="91440" bIns="45720" anchor="ctr" anchorCtr="0" compatLnSpc="1">
            <a:normAutofit/>
          </a:bodyPr>
          <a:lstStyle/>
          <a:p>
            <a:pPr lvl="0"/>
            <a:r>
              <a:rPr lang="en-US"/>
              <a:t>Click to edit Master title style</a:t>
            </a:r>
            <a:endParaRPr lang="en-GB"/>
          </a:p>
        </p:txBody>
      </p:sp>
      <p:sp>
        <p:nvSpPr>
          <p:cNvPr id="3" name="Text Placeholder 2">
            <a:extLst>
              <a:ext uri="{FF2B5EF4-FFF2-40B4-BE49-F238E27FC236}">
                <a16:creationId xmlns:a16="http://schemas.microsoft.com/office/drawing/2014/main" id="{E43A0ADC-97B0-4C45-98F3-251E5099BDB3}"/>
              </a:ext>
            </a:extLst>
          </p:cNvPr>
          <p:cNvSpPr txBox="1">
            <a:spLocks noGrp="1"/>
          </p:cNvSpPr>
          <p:nvPr>
            <p:ph type="body" idx="1"/>
          </p:nvPr>
        </p:nvSpPr>
        <p:spPr>
          <a:xfrm>
            <a:off x="763386" y="1559618"/>
            <a:ext cx="10515600" cy="4351336"/>
          </a:xfrm>
          <a:prstGeom prst="rect">
            <a:avLst/>
          </a:prstGeom>
          <a:noFill/>
          <a:ln>
            <a:noFill/>
          </a:ln>
        </p:spPr>
        <p:txBody>
          <a:bodyPr vert="horz" wrap="square" lIns="91440" tIns="45720" rIns="91440" bIns="45720" anchor="t" anchorCtr="0" compatLnSpc="1">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4"/>
            <a:endParaRPr lang="en-GB"/>
          </a:p>
        </p:txBody>
      </p:sp>
      <p:sp>
        <p:nvSpPr>
          <p:cNvPr id="4" name="Date Placeholder 3">
            <a:extLst>
              <a:ext uri="{FF2B5EF4-FFF2-40B4-BE49-F238E27FC236}">
                <a16:creationId xmlns:a16="http://schemas.microsoft.com/office/drawing/2014/main" id="{FDA5B1CD-9C23-4922-997E-8422D447DA70}"/>
              </a:ext>
            </a:extLst>
          </p:cNvPr>
          <p:cNvSpPr txBox="1">
            <a:spLocks noGrp="1"/>
          </p:cNvSpPr>
          <p:nvPr>
            <p:ph type="dt" sz="half" idx="2"/>
          </p:nvPr>
        </p:nvSpPr>
        <p:spPr>
          <a:xfrm>
            <a:off x="8382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100000"/>
              </a:lnSpc>
              <a:spcBef>
                <a:spcPts val="0"/>
              </a:spcBef>
              <a:spcAft>
                <a:spcPts val="0"/>
              </a:spcAft>
              <a:buNone/>
              <a:tabLst/>
              <a:defRPr lang="en-GB" sz="1200" b="0" i="0" u="none" strike="noStrike" kern="1200" cap="none" spc="0" baseline="0">
                <a:solidFill>
                  <a:srgbClr val="898989"/>
                </a:solidFill>
                <a:uFillTx/>
                <a:latin typeface="Calibri"/>
              </a:defRPr>
            </a:lvl1pPr>
          </a:lstStyle>
          <a:p>
            <a:pPr lvl="0"/>
            <a:fld id="{6739D936-3D28-4E9D-9C48-F68E1D75D998}" type="datetime1">
              <a:rPr lang="en-GB"/>
              <a:pPr lvl="0"/>
              <a:t>25/07/2021</a:t>
            </a:fld>
            <a:endParaRPr lang="en-GB"/>
          </a:p>
        </p:txBody>
      </p:sp>
      <p:sp>
        <p:nvSpPr>
          <p:cNvPr id="5" name="Footer Placeholder 4">
            <a:extLst>
              <a:ext uri="{FF2B5EF4-FFF2-40B4-BE49-F238E27FC236}">
                <a16:creationId xmlns:a16="http://schemas.microsoft.com/office/drawing/2014/main" id="{84926DC9-E1C1-4FCE-AF60-5D8046EF5B2F}"/>
              </a:ext>
            </a:extLst>
          </p:cNvPr>
          <p:cNvSpPr txBox="1">
            <a:spLocks noGrp="1"/>
          </p:cNvSpPr>
          <p:nvPr>
            <p:ph type="ftr" sz="quarter" idx="3"/>
          </p:nvPr>
        </p:nvSpPr>
        <p:spPr>
          <a:xfrm>
            <a:off x="4038603" y="6356351"/>
            <a:ext cx="4114800" cy="365129"/>
          </a:xfrm>
          <a:prstGeom prst="rect">
            <a:avLst/>
          </a:prstGeom>
          <a:noFill/>
          <a:ln>
            <a:noFill/>
          </a:ln>
        </p:spPr>
        <p:txBody>
          <a:bodyPr vert="horz" wrap="square" lIns="91440" tIns="45720" rIns="91440" bIns="45720" anchor="ctr" anchorCtr="1" compatLnSpc="1">
            <a:noAutofit/>
          </a:bodyPr>
          <a:lstStyle>
            <a:lvl1pPr marL="0" marR="0" lvl="0" indent="0" algn="ctr" defTabSz="914400" rtl="0" fontAlgn="auto" hangingPunct="1">
              <a:lnSpc>
                <a:spcPct val="100000"/>
              </a:lnSpc>
              <a:spcBef>
                <a:spcPts val="0"/>
              </a:spcBef>
              <a:spcAft>
                <a:spcPts val="0"/>
              </a:spcAft>
              <a:buNone/>
              <a:tabLst/>
              <a:defRPr lang="en-GB" sz="1200" b="0" i="0" u="none" strike="noStrike" kern="1200" cap="none" spc="0" baseline="0">
                <a:solidFill>
                  <a:srgbClr val="898989"/>
                </a:solidFill>
                <a:uFillTx/>
                <a:latin typeface="Calibri"/>
              </a:defRPr>
            </a:lvl1pPr>
          </a:lstStyle>
          <a:p>
            <a:pPr lvl="0"/>
            <a:endParaRPr lang="en-GB"/>
          </a:p>
        </p:txBody>
      </p:sp>
      <p:sp>
        <p:nvSpPr>
          <p:cNvPr id="6" name="Slide Number Placeholder 5">
            <a:extLst>
              <a:ext uri="{FF2B5EF4-FFF2-40B4-BE49-F238E27FC236}">
                <a16:creationId xmlns:a16="http://schemas.microsoft.com/office/drawing/2014/main" id="{83293517-E6D7-41B2-B4CF-8EC012E5928F}"/>
              </a:ext>
            </a:extLst>
          </p:cNvPr>
          <p:cNvSpPr txBox="1">
            <a:spLocks noGrp="1"/>
          </p:cNvSpPr>
          <p:nvPr>
            <p:ph type="sldNum" sz="quarter" idx="4"/>
          </p:nvPr>
        </p:nvSpPr>
        <p:spPr>
          <a:xfrm>
            <a:off x="86106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r" defTabSz="914400" rtl="0" fontAlgn="auto" hangingPunct="1">
              <a:lnSpc>
                <a:spcPct val="100000"/>
              </a:lnSpc>
              <a:spcBef>
                <a:spcPts val="0"/>
              </a:spcBef>
              <a:spcAft>
                <a:spcPts val="0"/>
              </a:spcAft>
              <a:buNone/>
              <a:tabLst/>
              <a:defRPr lang="en-GB" sz="1200" b="0" i="0" u="none" strike="noStrike" kern="1200" cap="none" spc="0" baseline="0">
                <a:solidFill>
                  <a:srgbClr val="898989"/>
                </a:solidFill>
                <a:uFillTx/>
                <a:latin typeface="Calibri"/>
              </a:defRPr>
            </a:lvl1pPr>
          </a:lstStyle>
          <a:p>
            <a:pPr lvl="0"/>
            <a:endParaRPr lang="en-GB"/>
          </a:p>
        </p:txBody>
      </p:sp>
      <p:sp>
        <p:nvSpPr>
          <p:cNvPr id="7" name="TextBox 6">
            <a:extLst>
              <a:ext uri="{FF2B5EF4-FFF2-40B4-BE49-F238E27FC236}">
                <a16:creationId xmlns:a16="http://schemas.microsoft.com/office/drawing/2014/main" id="{8DA03F8B-0243-48A3-91E2-1AEB2700F5D0}"/>
              </a:ext>
            </a:extLst>
          </p:cNvPr>
          <p:cNvSpPr txBox="1"/>
          <p:nvPr/>
        </p:nvSpPr>
        <p:spPr>
          <a:xfrm>
            <a:off x="9238210" y="6400415"/>
            <a:ext cx="4231175" cy="276999"/>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it-IT" sz="1200" b="0" i="0" u="none" strike="noStrike" kern="1200" cap="none" spc="0" baseline="0">
                <a:solidFill>
                  <a:srgbClr val="000000"/>
                </a:solidFill>
                <a:uFillTx/>
                <a:latin typeface="Calibri"/>
              </a:rPr>
              <a:t>Copywrite Toni Leigh 2021 V.01</a:t>
            </a:r>
            <a:endParaRPr lang="en-GB" sz="1200" b="0" i="0" u="none" strike="noStrike" kern="1200" cap="none" spc="0" baseline="0">
              <a:solidFill>
                <a:srgbClr val="000000"/>
              </a:solidFill>
              <a:uFillTx/>
              <a:latin typeface="Calibri"/>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marL="0" marR="0" lvl="0" indent="0" algn="l" defTabSz="914400" rtl="0" fontAlgn="auto" hangingPunct="1">
        <a:lnSpc>
          <a:spcPct val="90000"/>
        </a:lnSpc>
        <a:spcBef>
          <a:spcPts val="0"/>
        </a:spcBef>
        <a:spcAft>
          <a:spcPts val="0"/>
        </a:spcAft>
        <a:buNone/>
        <a:tabLst/>
        <a:defRPr lang="en-US" sz="4400" b="0" i="0" u="none" strike="noStrike" kern="1200" cap="none" spc="0" baseline="0">
          <a:solidFill>
            <a:srgbClr val="000000"/>
          </a:solidFill>
          <a:uFillTx/>
          <a:latin typeface="Calibri Light"/>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en-US"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057400" marR="0" lvl="4" indent="-228600" algn="l" defTabSz="914400" rtl="0" fontAlgn="auto" hangingPunct="1">
        <a:lnSpc>
          <a:spcPct val="90000"/>
        </a:lnSpc>
        <a:spcBef>
          <a:spcPts val="500"/>
        </a:spcBef>
        <a:spcAft>
          <a:spcPts val="0"/>
        </a:spcAft>
        <a:buSzPct val="100000"/>
        <a:buFont typeface="Arial" pitchFamily="34"/>
        <a:buChar char="•"/>
        <a:tabLst/>
        <a:defRPr lang="en-GB" sz="1800" b="0" i="0" u="none" strike="noStrike" kern="1200" cap="none" spc="0" baseline="0">
          <a:solidFill>
            <a:srgbClr val="000000"/>
          </a:solidFill>
          <a:uFillTx/>
          <a:latin typeface="Calibri"/>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9.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name="Slide1">
    <p:bg>
      <p:bgPr>
        <a:solidFill>
          <a:srgbClr val="FFFFFF"/>
        </a:solidFill>
        <a:effectLst/>
      </p:bgPr>
    </p:bg>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3572B988-D8ED-477B-80BB-4FAA1954A451}"/>
              </a:ext>
            </a:extLst>
          </p:cNvPr>
          <p:cNvSpPr>
            <a:spLocks noMove="1" noResize="1"/>
          </p:cNvSpPr>
          <p:nvPr/>
        </p:nvSpPr>
        <p:spPr>
          <a:xfrm>
            <a:off x="0" y="0"/>
            <a:ext cx="12191996" cy="6858000"/>
          </a:xfrm>
          <a:prstGeom prst="rect">
            <a:avLst/>
          </a:prstGeom>
          <a:gradFill>
            <a:gsLst>
              <a:gs pos="0">
                <a:srgbClr val="4472C4"/>
              </a:gs>
              <a:gs pos="100000">
                <a:srgbClr val="ED7D31"/>
              </a:gs>
            </a:gsLst>
            <a:lin ang="2700000"/>
          </a:gra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sp>
        <p:nvSpPr>
          <p:cNvPr id="3" name="Title 1">
            <a:extLst>
              <a:ext uri="{FF2B5EF4-FFF2-40B4-BE49-F238E27FC236}">
                <a16:creationId xmlns:a16="http://schemas.microsoft.com/office/drawing/2014/main" id="{A90E3840-1EC0-4B23-863C-D35A2BAC5A84}"/>
              </a:ext>
            </a:extLst>
          </p:cNvPr>
          <p:cNvSpPr txBox="1">
            <a:spLocks noGrp="1"/>
          </p:cNvSpPr>
          <p:nvPr>
            <p:ph type="ctrTitle"/>
          </p:nvPr>
        </p:nvSpPr>
        <p:spPr>
          <a:xfrm>
            <a:off x="1522027" y="1209220"/>
            <a:ext cx="9147941" cy="2043199"/>
          </a:xfrm>
        </p:spPr>
        <p:txBody>
          <a:bodyPr/>
          <a:lstStyle/>
          <a:p>
            <a:pPr lvl="0"/>
            <a:r>
              <a:rPr lang="en-US" sz="5600">
                <a:solidFill>
                  <a:srgbClr val="FFFFFF"/>
                </a:solidFill>
              </a:rPr>
              <a:t>	</a:t>
            </a:r>
            <a:r>
              <a:rPr lang="en-US" sz="8000">
                <a:solidFill>
                  <a:srgbClr val="FFFFFF"/>
                </a:solidFill>
              </a:rPr>
              <a:t>Octopus Windsock</a:t>
            </a:r>
            <a:endParaRPr lang="en-GB" sz="8000">
              <a:solidFill>
                <a:srgbClr val="FFFFFF"/>
              </a:solidFill>
            </a:endParaRPr>
          </a:p>
        </p:txBody>
      </p:sp>
      <p:sp>
        <p:nvSpPr>
          <p:cNvPr id="4" name="Subtitle 2">
            <a:extLst>
              <a:ext uri="{FF2B5EF4-FFF2-40B4-BE49-F238E27FC236}">
                <a16:creationId xmlns:a16="http://schemas.microsoft.com/office/drawing/2014/main" id="{EECC4F31-C952-4E1C-9A0B-C88748B15586}"/>
              </a:ext>
            </a:extLst>
          </p:cNvPr>
          <p:cNvSpPr txBox="1">
            <a:spLocks noGrp="1"/>
          </p:cNvSpPr>
          <p:nvPr>
            <p:ph type="subTitle" idx="1"/>
          </p:nvPr>
        </p:nvSpPr>
        <p:spPr>
          <a:xfrm>
            <a:off x="1522027" y="3605579"/>
            <a:ext cx="9147941" cy="1324307"/>
          </a:xfrm>
        </p:spPr>
        <p:txBody>
          <a:bodyPr>
            <a:noAutofit/>
          </a:bodyPr>
          <a:lstStyle/>
          <a:p>
            <a:pPr lvl="0"/>
            <a:r>
              <a:rPr lang="en-US" sz="3200">
                <a:solidFill>
                  <a:srgbClr val="FFFFFF"/>
                </a:solidFill>
              </a:rPr>
              <a:t>Sensory activities </a:t>
            </a:r>
            <a:endParaRPr lang="en-GB" sz="3200">
              <a:solidFill>
                <a:srgbClr val="FFFFFF"/>
              </a:solidFill>
            </a:endParaRPr>
          </a:p>
          <a:p>
            <a:pPr lvl="0"/>
            <a:r>
              <a:rPr lang="en-GB" sz="3200">
                <a:solidFill>
                  <a:srgbClr val="FFFFFF"/>
                </a:solidFill>
              </a:rPr>
              <a:t>By Toni Leigh </a:t>
            </a:r>
            <a:endParaRPr lang="en-US" sz="3200">
              <a:solidFill>
                <a:srgbClr val="FFFFFF"/>
              </a:solidFill>
            </a:endParaRPr>
          </a:p>
        </p:txBody>
      </p:sp>
      <p:sp>
        <p:nvSpPr>
          <p:cNvPr id="5" name="Graphic 22">
            <a:extLst>
              <a:ext uri="{FF2B5EF4-FFF2-40B4-BE49-F238E27FC236}">
                <a16:creationId xmlns:a16="http://schemas.microsoft.com/office/drawing/2014/main" id="{27775F64-3B30-442E-9E9A-3FDAE35448D0}"/>
              </a:ext>
            </a:extLst>
          </p:cNvPr>
          <p:cNvSpPr>
            <a:spLocks noMove="1" noResize="1"/>
          </p:cNvSpPr>
          <p:nvPr/>
        </p:nvSpPr>
        <p:spPr>
          <a:xfrm>
            <a:off x="1261872" y="2383072"/>
            <a:ext cx="151534" cy="151534"/>
          </a:xfrm>
          <a:custGeom>
            <a:avLst/>
            <a:gdLst>
              <a:gd name="f0" fmla="val 10800000"/>
              <a:gd name="f1" fmla="val 5400000"/>
              <a:gd name="f2" fmla="val 180"/>
              <a:gd name="f3" fmla="val w"/>
              <a:gd name="f4" fmla="val h"/>
              <a:gd name="f5" fmla="val 0"/>
              <a:gd name="f6" fmla="val 151536"/>
              <a:gd name="f7" fmla="val 141251"/>
              <a:gd name="f8" fmla="val 65483"/>
              <a:gd name="f9" fmla="val 86053"/>
              <a:gd name="f10" fmla="val 10285"/>
              <a:gd name="f11" fmla="val 4605"/>
              <a:gd name="f12" fmla="val 81448"/>
              <a:gd name="f13" fmla="val 75768"/>
              <a:gd name="f14" fmla="val 70088"/>
              <a:gd name="f15" fmla="val 146931"/>
              <a:gd name="f16" fmla="+- 0 0 -90"/>
              <a:gd name="f17" fmla="*/ f3 1 151536"/>
              <a:gd name="f18" fmla="*/ f4 1 151536"/>
              <a:gd name="f19" fmla="+- f6 0 f5"/>
              <a:gd name="f20" fmla="*/ f16 f0 1"/>
              <a:gd name="f21" fmla="*/ f19 1 151536"/>
              <a:gd name="f22" fmla="*/ 141251 f19 1"/>
              <a:gd name="f23" fmla="*/ 65483 f19 1"/>
              <a:gd name="f24" fmla="*/ 86053 f19 1"/>
              <a:gd name="f25" fmla="*/ 10285 f19 1"/>
              <a:gd name="f26" fmla="*/ 75768 f19 1"/>
              <a:gd name="f27" fmla="*/ 0 f19 1"/>
              <a:gd name="f28" fmla="*/ 151536 f19 1"/>
              <a:gd name="f29" fmla="*/ f20 1 f2"/>
              <a:gd name="f30" fmla="*/ f22 1 151536"/>
              <a:gd name="f31" fmla="*/ f23 1 151536"/>
              <a:gd name="f32" fmla="*/ f24 1 151536"/>
              <a:gd name="f33" fmla="*/ f25 1 151536"/>
              <a:gd name="f34" fmla="*/ f26 1 151536"/>
              <a:gd name="f35" fmla="*/ f27 1 151536"/>
              <a:gd name="f36" fmla="*/ f28 1 151536"/>
              <a:gd name="f37" fmla="*/ f5 1 f21"/>
              <a:gd name="f38" fmla="*/ f6 1 f21"/>
              <a:gd name="f39" fmla="+- f29 0 f1"/>
              <a:gd name="f40" fmla="*/ f30 1 f21"/>
              <a:gd name="f41" fmla="*/ f31 1 f21"/>
              <a:gd name="f42" fmla="*/ f32 1 f21"/>
              <a:gd name="f43" fmla="*/ f33 1 f21"/>
              <a:gd name="f44" fmla="*/ f34 1 f21"/>
              <a:gd name="f45" fmla="*/ f35 1 f21"/>
              <a:gd name="f46" fmla="*/ f36 1 f21"/>
              <a:gd name="f47" fmla="*/ f37 f17 1"/>
              <a:gd name="f48" fmla="*/ f38 f17 1"/>
              <a:gd name="f49" fmla="*/ f38 f18 1"/>
              <a:gd name="f50" fmla="*/ f37 f18 1"/>
              <a:gd name="f51" fmla="*/ f40 f17 1"/>
              <a:gd name="f52" fmla="*/ f41 f18 1"/>
              <a:gd name="f53" fmla="*/ f42 f17 1"/>
              <a:gd name="f54" fmla="*/ f43 f18 1"/>
              <a:gd name="f55" fmla="*/ f44 f17 1"/>
              <a:gd name="f56" fmla="*/ f45 f18 1"/>
              <a:gd name="f57" fmla="*/ f41 f17 1"/>
              <a:gd name="f58" fmla="*/ f43 f17 1"/>
              <a:gd name="f59" fmla="*/ f45 f17 1"/>
              <a:gd name="f60" fmla="*/ f44 f18 1"/>
              <a:gd name="f61" fmla="*/ f42 f18 1"/>
              <a:gd name="f62" fmla="*/ f40 f18 1"/>
              <a:gd name="f63" fmla="*/ f46 f18 1"/>
              <a:gd name="f64" fmla="*/ f46 f17 1"/>
            </a:gdLst>
            <a:ahLst/>
            <a:cxnLst>
              <a:cxn ang="3cd4">
                <a:pos x="hc" y="t"/>
              </a:cxn>
              <a:cxn ang="0">
                <a:pos x="r" y="vc"/>
              </a:cxn>
              <a:cxn ang="cd4">
                <a:pos x="hc" y="b"/>
              </a:cxn>
              <a:cxn ang="cd2">
                <a:pos x="l" y="vc"/>
              </a:cxn>
              <a:cxn ang="f39">
                <a:pos x="f51" y="f52"/>
              </a:cxn>
              <a:cxn ang="f39">
                <a:pos x="f53" y="f52"/>
              </a:cxn>
              <a:cxn ang="f39">
                <a:pos x="f53" y="f54"/>
              </a:cxn>
              <a:cxn ang="f39">
                <a:pos x="f55" y="f56"/>
              </a:cxn>
              <a:cxn ang="f39">
                <a:pos x="f57" y="f54"/>
              </a:cxn>
              <a:cxn ang="f39">
                <a:pos x="f57" y="f52"/>
              </a:cxn>
              <a:cxn ang="f39">
                <a:pos x="f58" y="f52"/>
              </a:cxn>
              <a:cxn ang="f39">
                <a:pos x="f59" y="f60"/>
              </a:cxn>
              <a:cxn ang="f39">
                <a:pos x="f58" y="f61"/>
              </a:cxn>
              <a:cxn ang="f39">
                <a:pos x="f57" y="f61"/>
              </a:cxn>
              <a:cxn ang="f39">
                <a:pos x="f57" y="f62"/>
              </a:cxn>
              <a:cxn ang="f39">
                <a:pos x="f55" y="f63"/>
              </a:cxn>
              <a:cxn ang="f39">
                <a:pos x="f53" y="f62"/>
              </a:cxn>
              <a:cxn ang="f39">
                <a:pos x="f53" y="f61"/>
              </a:cxn>
              <a:cxn ang="f39">
                <a:pos x="f51" y="f61"/>
              </a:cxn>
              <a:cxn ang="f39">
                <a:pos x="f64" y="f60"/>
              </a:cxn>
              <a:cxn ang="f39">
                <a:pos x="f51" y="f52"/>
              </a:cxn>
            </a:cxnLst>
            <a:rect l="f47" t="f50" r="f48" b="f49"/>
            <a:pathLst>
              <a:path w="151536" h="151536">
                <a:moveTo>
                  <a:pt x="f7" y="f8"/>
                </a:moveTo>
                <a:lnTo>
                  <a:pt x="f9" y="f8"/>
                </a:lnTo>
                <a:lnTo>
                  <a:pt x="f9" y="f10"/>
                </a:lnTo>
                <a:cubicBezTo>
                  <a:pt x="f9" y="f11"/>
                  <a:pt x="f12" y="f5"/>
                  <a:pt x="f13" y="f5"/>
                </a:cubicBezTo>
                <a:cubicBezTo>
                  <a:pt x="f14" y="f5"/>
                  <a:pt x="f8" y="f11"/>
                  <a:pt x="f8" y="f10"/>
                </a:cubicBezTo>
                <a:lnTo>
                  <a:pt x="f8" y="f8"/>
                </a:lnTo>
                <a:lnTo>
                  <a:pt x="f10" y="f8"/>
                </a:lnTo>
                <a:cubicBezTo>
                  <a:pt x="f11" y="f8"/>
                  <a:pt x="f5" y="f14"/>
                  <a:pt x="f5" y="f13"/>
                </a:cubicBezTo>
                <a:cubicBezTo>
                  <a:pt x="f5" y="f12"/>
                  <a:pt x="f11" y="f9"/>
                  <a:pt x="f10" y="f9"/>
                </a:cubicBezTo>
                <a:lnTo>
                  <a:pt x="f8" y="f9"/>
                </a:lnTo>
                <a:lnTo>
                  <a:pt x="f8" y="f7"/>
                </a:lnTo>
                <a:cubicBezTo>
                  <a:pt x="f8" y="f15"/>
                  <a:pt x="f14" y="f6"/>
                  <a:pt x="f13" y="f6"/>
                </a:cubicBezTo>
                <a:cubicBezTo>
                  <a:pt x="f12" y="f6"/>
                  <a:pt x="f9" y="f15"/>
                  <a:pt x="f9" y="f7"/>
                </a:cubicBezTo>
                <a:lnTo>
                  <a:pt x="f9" y="f9"/>
                </a:lnTo>
                <a:lnTo>
                  <a:pt x="f7" y="f9"/>
                </a:lnTo>
                <a:cubicBezTo>
                  <a:pt x="f15" y="f9"/>
                  <a:pt x="f6" y="f12"/>
                  <a:pt x="f6" y="f13"/>
                </a:cubicBezTo>
                <a:cubicBezTo>
                  <a:pt x="f6" y="f14"/>
                  <a:pt x="f15" y="f8"/>
                  <a:pt x="f7" y="f8"/>
                </a:cubicBez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sp>
        <p:nvSpPr>
          <p:cNvPr id="6" name="Graphic 13">
            <a:extLst>
              <a:ext uri="{FF2B5EF4-FFF2-40B4-BE49-F238E27FC236}">
                <a16:creationId xmlns:a16="http://schemas.microsoft.com/office/drawing/2014/main" id="{4E2A07B2-6EA1-4139-BEA2-0A3516BE7510}"/>
              </a:ext>
            </a:extLst>
          </p:cNvPr>
          <p:cNvSpPr>
            <a:spLocks noMove="1" noResize="1"/>
          </p:cNvSpPr>
          <p:nvPr/>
        </p:nvSpPr>
        <p:spPr>
          <a:xfrm>
            <a:off x="10724366" y="2265462"/>
            <a:ext cx="139034" cy="139034"/>
          </a:xfrm>
          <a:custGeom>
            <a:avLst/>
            <a:gdLst>
              <a:gd name="f0" fmla="val 10800000"/>
              <a:gd name="f1" fmla="val 5400000"/>
              <a:gd name="f2" fmla="val 180"/>
              <a:gd name="f3" fmla="val w"/>
              <a:gd name="f4" fmla="val h"/>
              <a:gd name="f5" fmla="val 0"/>
              <a:gd name="f6" fmla="val 139039"/>
              <a:gd name="f7" fmla="val 129602"/>
              <a:gd name="f8" fmla="val 60082"/>
              <a:gd name="f9" fmla="val 78957"/>
              <a:gd name="f10" fmla="val 9437"/>
              <a:gd name="f11" fmla="val 4225"/>
              <a:gd name="f12" fmla="val 74731"/>
              <a:gd name="f13" fmla="val 69520"/>
              <a:gd name="f14" fmla="val 64308"/>
              <a:gd name="f15" fmla="val 134814"/>
              <a:gd name="f16" fmla="+- 0 0 -90"/>
              <a:gd name="f17" fmla="*/ f3 1 139039"/>
              <a:gd name="f18" fmla="*/ f4 1 139039"/>
              <a:gd name="f19" fmla="+- f6 0 f5"/>
              <a:gd name="f20" fmla="*/ f16 f0 1"/>
              <a:gd name="f21" fmla="*/ f19 1 139039"/>
              <a:gd name="f22" fmla="*/ 129602 f19 1"/>
              <a:gd name="f23" fmla="*/ 60082 f19 1"/>
              <a:gd name="f24" fmla="*/ 78957 f19 1"/>
              <a:gd name="f25" fmla="*/ 9437 f19 1"/>
              <a:gd name="f26" fmla="*/ 69520 f19 1"/>
              <a:gd name="f27" fmla="*/ 0 f19 1"/>
              <a:gd name="f28" fmla="*/ 139039 f19 1"/>
              <a:gd name="f29" fmla="*/ f20 1 f2"/>
              <a:gd name="f30" fmla="*/ f22 1 139039"/>
              <a:gd name="f31" fmla="*/ f23 1 139039"/>
              <a:gd name="f32" fmla="*/ f24 1 139039"/>
              <a:gd name="f33" fmla="*/ f25 1 139039"/>
              <a:gd name="f34" fmla="*/ f26 1 139039"/>
              <a:gd name="f35" fmla="*/ f27 1 139039"/>
              <a:gd name="f36" fmla="*/ f28 1 139039"/>
              <a:gd name="f37" fmla="*/ f5 1 f21"/>
              <a:gd name="f38" fmla="*/ f6 1 f21"/>
              <a:gd name="f39" fmla="+- f29 0 f1"/>
              <a:gd name="f40" fmla="*/ f30 1 f21"/>
              <a:gd name="f41" fmla="*/ f31 1 f21"/>
              <a:gd name="f42" fmla="*/ f32 1 f21"/>
              <a:gd name="f43" fmla="*/ f33 1 f21"/>
              <a:gd name="f44" fmla="*/ f34 1 f21"/>
              <a:gd name="f45" fmla="*/ f35 1 f21"/>
              <a:gd name="f46" fmla="*/ f36 1 f21"/>
              <a:gd name="f47" fmla="*/ f37 f17 1"/>
              <a:gd name="f48" fmla="*/ f38 f17 1"/>
              <a:gd name="f49" fmla="*/ f38 f18 1"/>
              <a:gd name="f50" fmla="*/ f37 f18 1"/>
              <a:gd name="f51" fmla="*/ f40 f17 1"/>
              <a:gd name="f52" fmla="*/ f41 f18 1"/>
              <a:gd name="f53" fmla="*/ f42 f17 1"/>
              <a:gd name="f54" fmla="*/ f43 f18 1"/>
              <a:gd name="f55" fmla="*/ f44 f17 1"/>
              <a:gd name="f56" fmla="*/ f45 f18 1"/>
              <a:gd name="f57" fmla="*/ f41 f17 1"/>
              <a:gd name="f58" fmla="*/ f43 f17 1"/>
              <a:gd name="f59" fmla="*/ f45 f17 1"/>
              <a:gd name="f60" fmla="*/ f44 f18 1"/>
              <a:gd name="f61" fmla="*/ f42 f18 1"/>
              <a:gd name="f62" fmla="*/ f40 f18 1"/>
              <a:gd name="f63" fmla="*/ f46 f18 1"/>
              <a:gd name="f64" fmla="*/ f46 f17 1"/>
            </a:gdLst>
            <a:ahLst/>
            <a:cxnLst>
              <a:cxn ang="3cd4">
                <a:pos x="hc" y="t"/>
              </a:cxn>
              <a:cxn ang="0">
                <a:pos x="r" y="vc"/>
              </a:cxn>
              <a:cxn ang="cd4">
                <a:pos x="hc" y="b"/>
              </a:cxn>
              <a:cxn ang="cd2">
                <a:pos x="l" y="vc"/>
              </a:cxn>
              <a:cxn ang="f39">
                <a:pos x="f51" y="f52"/>
              </a:cxn>
              <a:cxn ang="f39">
                <a:pos x="f53" y="f52"/>
              </a:cxn>
              <a:cxn ang="f39">
                <a:pos x="f53" y="f54"/>
              </a:cxn>
              <a:cxn ang="f39">
                <a:pos x="f55" y="f56"/>
              </a:cxn>
              <a:cxn ang="f39">
                <a:pos x="f57" y="f54"/>
              </a:cxn>
              <a:cxn ang="f39">
                <a:pos x="f57" y="f52"/>
              </a:cxn>
              <a:cxn ang="f39">
                <a:pos x="f58" y="f52"/>
              </a:cxn>
              <a:cxn ang="f39">
                <a:pos x="f59" y="f60"/>
              </a:cxn>
              <a:cxn ang="f39">
                <a:pos x="f58" y="f61"/>
              </a:cxn>
              <a:cxn ang="f39">
                <a:pos x="f57" y="f61"/>
              </a:cxn>
              <a:cxn ang="f39">
                <a:pos x="f57" y="f62"/>
              </a:cxn>
              <a:cxn ang="f39">
                <a:pos x="f55" y="f63"/>
              </a:cxn>
              <a:cxn ang="f39">
                <a:pos x="f53" y="f62"/>
              </a:cxn>
              <a:cxn ang="f39">
                <a:pos x="f53" y="f61"/>
              </a:cxn>
              <a:cxn ang="f39">
                <a:pos x="f51" y="f61"/>
              </a:cxn>
              <a:cxn ang="f39">
                <a:pos x="f64" y="f60"/>
              </a:cxn>
              <a:cxn ang="f39">
                <a:pos x="f51" y="f52"/>
              </a:cxn>
            </a:cxnLst>
            <a:rect l="f47" t="f50" r="f48" b="f49"/>
            <a:pathLst>
              <a:path w="139039" h="139039">
                <a:moveTo>
                  <a:pt x="f7" y="f8"/>
                </a:moveTo>
                <a:lnTo>
                  <a:pt x="f9" y="f8"/>
                </a:lnTo>
                <a:lnTo>
                  <a:pt x="f9" y="f10"/>
                </a:lnTo>
                <a:cubicBezTo>
                  <a:pt x="f9" y="f11"/>
                  <a:pt x="f12" y="f5"/>
                  <a:pt x="f13" y="f5"/>
                </a:cubicBezTo>
                <a:cubicBezTo>
                  <a:pt x="f14" y="f5"/>
                  <a:pt x="f8" y="f11"/>
                  <a:pt x="f8" y="f10"/>
                </a:cubicBezTo>
                <a:lnTo>
                  <a:pt x="f8" y="f8"/>
                </a:lnTo>
                <a:lnTo>
                  <a:pt x="f10" y="f8"/>
                </a:lnTo>
                <a:cubicBezTo>
                  <a:pt x="f11" y="f8"/>
                  <a:pt x="f5" y="f14"/>
                  <a:pt x="f5" y="f13"/>
                </a:cubicBezTo>
                <a:cubicBezTo>
                  <a:pt x="f5" y="f12"/>
                  <a:pt x="f11" y="f9"/>
                  <a:pt x="f10" y="f9"/>
                </a:cubicBezTo>
                <a:lnTo>
                  <a:pt x="f8" y="f9"/>
                </a:lnTo>
                <a:lnTo>
                  <a:pt x="f8" y="f7"/>
                </a:lnTo>
                <a:cubicBezTo>
                  <a:pt x="f8" y="f15"/>
                  <a:pt x="f14" y="f6"/>
                  <a:pt x="f13" y="f6"/>
                </a:cubicBezTo>
                <a:cubicBezTo>
                  <a:pt x="f12" y="f6"/>
                  <a:pt x="f9" y="f15"/>
                  <a:pt x="f9" y="f7"/>
                </a:cubicBezTo>
                <a:lnTo>
                  <a:pt x="f9" y="f9"/>
                </a:lnTo>
                <a:lnTo>
                  <a:pt x="f7" y="f9"/>
                </a:lnTo>
                <a:cubicBezTo>
                  <a:pt x="f15" y="f9"/>
                  <a:pt x="f6" y="f12"/>
                  <a:pt x="f6" y="f13"/>
                </a:cubicBezTo>
                <a:cubicBezTo>
                  <a:pt x="f6" y="f14"/>
                  <a:pt x="f15" y="f8"/>
                  <a:pt x="f7" y="f8"/>
                </a:cubicBez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sp>
        <p:nvSpPr>
          <p:cNvPr id="7" name="Graphic 15">
            <a:extLst>
              <a:ext uri="{FF2B5EF4-FFF2-40B4-BE49-F238E27FC236}">
                <a16:creationId xmlns:a16="http://schemas.microsoft.com/office/drawing/2014/main" id="{02A5EFD6-671A-4EE1-8D76-DA381851ADCB}"/>
              </a:ext>
            </a:extLst>
          </p:cNvPr>
          <p:cNvSpPr>
            <a:spLocks noMove="1" noResize="1"/>
          </p:cNvSpPr>
          <p:nvPr/>
        </p:nvSpPr>
        <p:spPr>
          <a:xfrm>
            <a:off x="11024838" y="2537203"/>
            <a:ext cx="127714" cy="127714"/>
          </a:xfrm>
          <a:custGeom>
            <a:avLst/>
            <a:gdLst>
              <a:gd name="f0" fmla="val 10800000"/>
              <a:gd name="f1" fmla="val 5400000"/>
              <a:gd name="f2" fmla="val 180"/>
              <a:gd name="f3" fmla="val w"/>
              <a:gd name="f4" fmla="val h"/>
              <a:gd name="f5" fmla="val 0"/>
              <a:gd name="f6" fmla="val 127714"/>
              <a:gd name="f7" fmla="val 63857"/>
              <a:gd name="f8" fmla="val 18874"/>
              <a:gd name="f9" fmla="val 88700"/>
              <a:gd name="f10" fmla="val 108840"/>
              <a:gd name="f11" fmla="val 39014"/>
              <a:gd name="f12" fmla="val 18898"/>
              <a:gd name="f13" fmla="val 39024"/>
              <a:gd name="f14" fmla="val 28590"/>
              <a:gd name="f15" fmla="val 99124"/>
              <a:gd name="f16" fmla="+- 0 0 -90"/>
              <a:gd name="f17" fmla="*/ f3 1 127714"/>
              <a:gd name="f18" fmla="*/ f4 1 127714"/>
              <a:gd name="f19" fmla="+- f6 0 f5"/>
              <a:gd name="f20" fmla="*/ f16 f0 1"/>
              <a:gd name="f21" fmla="*/ f19 1 127714"/>
              <a:gd name="f22" fmla="*/ 63857 f19 1"/>
              <a:gd name="f23" fmla="*/ 18874 f19 1"/>
              <a:gd name="f24" fmla="*/ 108840 f19 1"/>
              <a:gd name="f25" fmla="*/ 0 f19 1"/>
              <a:gd name="f26" fmla="*/ 127714 f19 1"/>
              <a:gd name="f27" fmla="*/ f20 1 f2"/>
              <a:gd name="f28" fmla="*/ f22 1 127714"/>
              <a:gd name="f29" fmla="*/ f23 1 127714"/>
              <a:gd name="f30" fmla="*/ f24 1 127714"/>
              <a:gd name="f31" fmla="*/ f25 1 127714"/>
              <a:gd name="f32" fmla="*/ f26 1 127714"/>
              <a:gd name="f33" fmla="*/ f5 1 f21"/>
              <a:gd name="f34" fmla="*/ f6 1 f21"/>
              <a:gd name="f35" fmla="+- f27 0 f1"/>
              <a:gd name="f36" fmla="*/ f28 1 f21"/>
              <a:gd name="f37" fmla="*/ f29 1 f21"/>
              <a:gd name="f38" fmla="*/ f30 1 f21"/>
              <a:gd name="f39" fmla="*/ f31 1 f21"/>
              <a:gd name="f40" fmla="*/ f32 1 f21"/>
              <a:gd name="f41" fmla="*/ f33 f17 1"/>
              <a:gd name="f42" fmla="*/ f34 f17 1"/>
              <a:gd name="f43" fmla="*/ f34 f18 1"/>
              <a:gd name="f44" fmla="*/ f33 f18 1"/>
              <a:gd name="f45" fmla="*/ f36 f17 1"/>
              <a:gd name="f46" fmla="*/ f37 f18 1"/>
              <a:gd name="f47" fmla="*/ f38 f17 1"/>
              <a:gd name="f48" fmla="*/ f36 f18 1"/>
              <a:gd name="f49" fmla="*/ f38 f18 1"/>
              <a:gd name="f50" fmla="*/ f37 f17 1"/>
              <a:gd name="f51" fmla="*/ f39 f18 1"/>
              <a:gd name="f52" fmla="*/ f39 f17 1"/>
              <a:gd name="f53" fmla="*/ f40 f18 1"/>
              <a:gd name="f54" fmla="*/ f40 f17 1"/>
            </a:gdLst>
            <a:ahLst/>
            <a:cxnLst>
              <a:cxn ang="3cd4">
                <a:pos x="hc" y="t"/>
              </a:cxn>
              <a:cxn ang="0">
                <a:pos x="r" y="vc"/>
              </a:cxn>
              <a:cxn ang="cd4">
                <a:pos x="hc" y="b"/>
              </a:cxn>
              <a:cxn ang="cd2">
                <a:pos x="l" y="vc"/>
              </a:cxn>
              <a:cxn ang="f35">
                <a:pos x="f45" y="f46"/>
              </a:cxn>
              <a:cxn ang="f35">
                <a:pos x="f47" y="f48"/>
              </a:cxn>
              <a:cxn ang="f35">
                <a:pos x="f45" y="f49"/>
              </a:cxn>
              <a:cxn ang="f35">
                <a:pos x="f50" y="f48"/>
              </a:cxn>
              <a:cxn ang="f35">
                <a:pos x="f45" y="f46"/>
              </a:cxn>
              <a:cxn ang="f35">
                <a:pos x="f45" y="f51"/>
              </a:cxn>
              <a:cxn ang="f35">
                <a:pos x="f52" y="f48"/>
              </a:cxn>
              <a:cxn ang="f35">
                <a:pos x="f45" y="f53"/>
              </a:cxn>
              <a:cxn ang="f35">
                <a:pos x="f54" y="f48"/>
              </a:cxn>
              <a:cxn ang="f35">
                <a:pos x="f45" y="f51"/>
              </a:cxn>
            </a:cxnLst>
            <a:rect l="f41" t="f44" r="f42" b="f43"/>
            <a:pathLst>
              <a:path w="127714" h="127714">
                <a:moveTo>
                  <a:pt x="f7" y="f8"/>
                </a:moveTo>
                <a:cubicBezTo>
                  <a:pt x="f9" y="f8"/>
                  <a:pt x="f10" y="f11"/>
                  <a:pt x="f10" y="f7"/>
                </a:cubicBezTo>
                <a:cubicBezTo>
                  <a:pt x="f10" y="f9"/>
                  <a:pt x="f9" y="f10"/>
                  <a:pt x="f7" y="f10"/>
                </a:cubicBezTo>
                <a:cubicBezTo>
                  <a:pt x="f11" y="f10"/>
                  <a:pt x="f8" y="f9"/>
                  <a:pt x="f8" y="f7"/>
                </a:cubicBezTo>
                <a:cubicBezTo>
                  <a:pt x="f12" y="f13"/>
                  <a:pt x="f13" y="f12"/>
                  <a:pt x="f7" y="f8"/>
                </a:cubicBezTo>
                <a:moveTo>
                  <a:pt x="f7" y="f5"/>
                </a:moveTo>
                <a:cubicBezTo>
                  <a:pt x="f14" y="f5"/>
                  <a:pt x="f5" y="f14"/>
                  <a:pt x="f5" y="f7"/>
                </a:cubicBezTo>
                <a:cubicBezTo>
                  <a:pt x="f5" y="f15"/>
                  <a:pt x="f14" y="f6"/>
                  <a:pt x="f7" y="f6"/>
                </a:cubicBezTo>
                <a:cubicBezTo>
                  <a:pt x="f15" y="f6"/>
                  <a:pt x="f6" y="f15"/>
                  <a:pt x="f6" y="f7"/>
                </a:cubicBezTo>
                <a:cubicBezTo>
                  <a:pt x="f6" y="f14"/>
                  <a:pt x="f15" y="f5"/>
                  <a:pt x="f7" y="f5"/>
                </a:cubicBez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sp>
        <p:nvSpPr>
          <p:cNvPr id="8" name="Graphic 21">
            <a:extLst>
              <a:ext uri="{FF2B5EF4-FFF2-40B4-BE49-F238E27FC236}">
                <a16:creationId xmlns:a16="http://schemas.microsoft.com/office/drawing/2014/main" id="{689A3805-9CF8-4B1F-98DF-CE7A426BAC3D}"/>
              </a:ext>
            </a:extLst>
          </p:cNvPr>
          <p:cNvSpPr>
            <a:spLocks noMove="1" noResize="1"/>
          </p:cNvSpPr>
          <p:nvPr/>
        </p:nvSpPr>
        <p:spPr>
          <a:xfrm>
            <a:off x="1064050" y="2832966"/>
            <a:ext cx="95755" cy="95755"/>
          </a:xfrm>
          <a:custGeom>
            <a:avLst/>
            <a:gdLst>
              <a:gd name="f0" fmla="val 10800000"/>
              <a:gd name="f1" fmla="val 5400000"/>
              <a:gd name="f2" fmla="val 180"/>
              <a:gd name="f3" fmla="val w"/>
              <a:gd name="f4" fmla="val h"/>
              <a:gd name="f5" fmla="val 0"/>
              <a:gd name="f6" fmla="val 95759"/>
              <a:gd name="f7" fmla="val 47880"/>
              <a:gd name="f8" fmla="val 74323"/>
              <a:gd name="f9" fmla="val 21436"/>
              <a:gd name="f10" fmla="+- 0 0 -90"/>
              <a:gd name="f11" fmla="*/ f3 1 95759"/>
              <a:gd name="f12" fmla="*/ f4 1 95759"/>
              <a:gd name="f13" fmla="+- f6 0 f5"/>
              <a:gd name="f14" fmla="*/ f10 f0 1"/>
              <a:gd name="f15" fmla="*/ f13 1 95759"/>
              <a:gd name="f16" fmla="*/ 95759 f13 1"/>
              <a:gd name="f17" fmla="*/ 47880 f13 1"/>
              <a:gd name="f18" fmla="*/ 0 f13 1"/>
              <a:gd name="f19" fmla="*/ f14 1 f2"/>
              <a:gd name="f20" fmla="*/ f16 1 95759"/>
              <a:gd name="f21" fmla="*/ f17 1 95759"/>
              <a:gd name="f22" fmla="*/ f18 1 95759"/>
              <a:gd name="f23" fmla="*/ f5 1 f15"/>
              <a:gd name="f24" fmla="*/ f6 1 f15"/>
              <a:gd name="f25" fmla="+- f19 0 f1"/>
              <a:gd name="f26" fmla="*/ f20 1 f15"/>
              <a:gd name="f27" fmla="*/ f21 1 f15"/>
              <a:gd name="f28" fmla="*/ f22 1 f15"/>
              <a:gd name="f29" fmla="*/ f23 f11 1"/>
              <a:gd name="f30" fmla="*/ f24 f11 1"/>
              <a:gd name="f31" fmla="*/ f24 f12 1"/>
              <a:gd name="f32" fmla="*/ f23 f12 1"/>
              <a:gd name="f33" fmla="*/ f26 f11 1"/>
              <a:gd name="f34" fmla="*/ f27 f12 1"/>
              <a:gd name="f35" fmla="*/ f27 f11 1"/>
              <a:gd name="f36" fmla="*/ f26 f12 1"/>
              <a:gd name="f37" fmla="*/ f28 f11 1"/>
              <a:gd name="f38" fmla="*/ f28 f12 1"/>
            </a:gdLst>
            <a:ahLst/>
            <a:cxnLst>
              <a:cxn ang="3cd4">
                <a:pos x="hc" y="t"/>
              </a:cxn>
              <a:cxn ang="0">
                <a:pos x="r" y="vc"/>
              </a:cxn>
              <a:cxn ang="cd4">
                <a:pos x="hc" y="b"/>
              </a:cxn>
              <a:cxn ang="cd2">
                <a:pos x="l" y="vc"/>
              </a:cxn>
              <a:cxn ang="f25">
                <a:pos x="f33" y="f34"/>
              </a:cxn>
              <a:cxn ang="f25">
                <a:pos x="f35" y="f36"/>
              </a:cxn>
              <a:cxn ang="f25">
                <a:pos x="f37" y="f34"/>
              </a:cxn>
              <a:cxn ang="f25">
                <a:pos x="f35" y="f38"/>
              </a:cxn>
              <a:cxn ang="f25">
                <a:pos x="f33" y="f34"/>
              </a:cxn>
            </a:cxnLst>
            <a:rect l="f29" t="f32" r="f30" b="f31"/>
            <a:pathLst>
              <a:path w="95759" h="95759">
                <a:moveTo>
                  <a:pt x="f6" y="f7"/>
                </a:moveTo>
                <a:cubicBezTo>
                  <a:pt x="f6" y="f8"/>
                  <a:pt x="f8" y="f6"/>
                  <a:pt x="f7" y="f6"/>
                </a:cubicBezTo>
                <a:cubicBezTo>
                  <a:pt x="f9" y="f6"/>
                  <a:pt x="f5" y="f8"/>
                  <a:pt x="f5" y="f7"/>
                </a:cubicBezTo>
                <a:cubicBezTo>
                  <a:pt x="f5" y="f9"/>
                  <a:pt x="f9" y="f5"/>
                  <a:pt x="f7" y="f5"/>
                </a:cubicBezTo>
                <a:cubicBezTo>
                  <a:pt x="f8" y="f5"/>
                  <a:pt x="f6" y="f9"/>
                  <a:pt x="f6" y="f7"/>
                </a:cubicBez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sp>
        <p:nvSpPr>
          <p:cNvPr id="9" name="Graphic 12">
            <a:extLst>
              <a:ext uri="{FF2B5EF4-FFF2-40B4-BE49-F238E27FC236}">
                <a16:creationId xmlns:a16="http://schemas.microsoft.com/office/drawing/2014/main" id="{8E37C4FE-D50E-45B3-8E13-322F1AAB8D9F}"/>
              </a:ext>
            </a:extLst>
          </p:cNvPr>
          <p:cNvSpPr>
            <a:spLocks noMove="1" noResize="1"/>
          </p:cNvSpPr>
          <p:nvPr/>
        </p:nvSpPr>
        <p:spPr>
          <a:xfrm>
            <a:off x="10772262" y="2803989"/>
            <a:ext cx="91138" cy="91138"/>
          </a:xfrm>
          <a:custGeom>
            <a:avLst/>
            <a:gdLst>
              <a:gd name="f0" fmla="val 10800000"/>
              <a:gd name="f1" fmla="val 5400000"/>
              <a:gd name="f2" fmla="val 180"/>
              <a:gd name="f3" fmla="val w"/>
              <a:gd name="f4" fmla="val h"/>
              <a:gd name="f5" fmla="val 0"/>
              <a:gd name="f6" fmla="val 91138"/>
              <a:gd name="f7" fmla="val 45569"/>
              <a:gd name="f8" fmla="val 70736"/>
              <a:gd name="f9" fmla="val 20402"/>
              <a:gd name="f10" fmla="+- 0 0 -90"/>
              <a:gd name="f11" fmla="*/ f3 1 91138"/>
              <a:gd name="f12" fmla="*/ f4 1 91138"/>
              <a:gd name="f13" fmla="+- f6 0 f5"/>
              <a:gd name="f14" fmla="*/ f10 f0 1"/>
              <a:gd name="f15" fmla="*/ f13 1 91138"/>
              <a:gd name="f16" fmla="*/ 91138 f13 1"/>
              <a:gd name="f17" fmla="*/ 45569 f13 1"/>
              <a:gd name="f18" fmla="*/ 0 f13 1"/>
              <a:gd name="f19" fmla="*/ f14 1 f2"/>
              <a:gd name="f20" fmla="*/ f16 1 91138"/>
              <a:gd name="f21" fmla="*/ f17 1 91138"/>
              <a:gd name="f22" fmla="*/ f18 1 91138"/>
              <a:gd name="f23" fmla="*/ f5 1 f15"/>
              <a:gd name="f24" fmla="*/ f6 1 f15"/>
              <a:gd name="f25" fmla="+- f19 0 f1"/>
              <a:gd name="f26" fmla="*/ f20 1 f15"/>
              <a:gd name="f27" fmla="*/ f21 1 f15"/>
              <a:gd name="f28" fmla="*/ f22 1 f15"/>
              <a:gd name="f29" fmla="*/ f23 f11 1"/>
              <a:gd name="f30" fmla="*/ f24 f11 1"/>
              <a:gd name="f31" fmla="*/ f24 f12 1"/>
              <a:gd name="f32" fmla="*/ f23 f12 1"/>
              <a:gd name="f33" fmla="*/ f26 f11 1"/>
              <a:gd name="f34" fmla="*/ f27 f12 1"/>
              <a:gd name="f35" fmla="*/ f27 f11 1"/>
              <a:gd name="f36" fmla="*/ f26 f12 1"/>
              <a:gd name="f37" fmla="*/ f28 f11 1"/>
              <a:gd name="f38" fmla="*/ f28 f12 1"/>
            </a:gdLst>
            <a:ahLst/>
            <a:cxnLst>
              <a:cxn ang="3cd4">
                <a:pos x="hc" y="t"/>
              </a:cxn>
              <a:cxn ang="0">
                <a:pos x="r" y="vc"/>
              </a:cxn>
              <a:cxn ang="cd4">
                <a:pos x="hc" y="b"/>
              </a:cxn>
              <a:cxn ang="cd2">
                <a:pos x="l" y="vc"/>
              </a:cxn>
              <a:cxn ang="f25">
                <a:pos x="f33" y="f34"/>
              </a:cxn>
              <a:cxn ang="f25">
                <a:pos x="f35" y="f36"/>
              </a:cxn>
              <a:cxn ang="f25">
                <a:pos x="f37" y="f34"/>
              </a:cxn>
              <a:cxn ang="f25">
                <a:pos x="f35" y="f38"/>
              </a:cxn>
              <a:cxn ang="f25">
                <a:pos x="f33" y="f34"/>
              </a:cxn>
            </a:cxnLst>
            <a:rect l="f29" t="f32" r="f30" b="f31"/>
            <a:pathLst>
              <a:path w="91138" h="91138">
                <a:moveTo>
                  <a:pt x="f6" y="f7"/>
                </a:moveTo>
                <a:cubicBezTo>
                  <a:pt x="f6" y="f8"/>
                  <a:pt x="f8" y="f6"/>
                  <a:pt x="f7" y="f6"/>
                </a:cubicBezTo>
                <a:cubicBezTo>
                  <a:pt x="f9" y="f6"/>
                  <a:pt x="f5" y="f8"/>
                  <a:pt x="f5" y="f7"/>
                </a:cubicBezTo>
                <a:cubicBezTo>
                  <a:pt x="f5" y="f9"/>
                  <a:pt x="f9" y="f5"/>
                  <a:pt x="f7" y="f5"/>
                </a:cubicBezTo>
                <a:cubicBezTo>
                  <a:pt x="f8" y="f5"/>
                  <a:pt x="f6" y="f9"/>
                  <a:pt x="f6" y="f7"/>
                </a:cubicBez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sp>
        <p:nvSpPr>
          <p:cNvPr id="10" name="Graphic 23">
            <a:extLst>
              <a:ext uri="{FF2B5EF4-FFF2-40B4-BE49-F238E27FC236}">
                <a16:creationId xmlns:a16="http://schemas.microsoft.com/office/drawing/2014/main" id="{92B44611-74CE-4D44-B1E7-72EAA0FCCB06}"/>
              </a:ext>
            </a:extLst>
          </p:cNvPr>
          <p:cNvSpPr>
            <a:spLocks noMove="1" noResize="1"/>
          </p:cNvSpPr>
          <p:nvPr/>
        </p:nvSpPr>
        <p:spPr>
          <a:xfrm>
            <a:off x="1413406" y="3242498"/>
            <a:ext cx="108621" cy="108621"/>
          </a:xfrm>
          <a:custGeom>
            <a:avLst/>
            <a:gdLst>
              <a:gd name="f0" fmla="val 10800000"/>
              <a:gd name="f1" fmla="val 5400000"/>
              <a:gd name="f2" fmla="val 180"/>
              <a:gd name="f3" fmla="val w"/>
              <a:gd name="f4" fmla="val h"/>
              <a:gd name="f5" fmla="val 0"/>
              <a:gd name="f6" fmla="val 108625"/>
              <a:gd name="f7" fmla="val 54313"/>
              <a:gd name="f8" fmla="val 16053"/>
              <a:gd name="f9" fmla="val 75442"/>
              <a:gd name="f10" fmla="val 92572"/>
              <a:gd name="f11" fmla="val 33182"/>
              <a:gd name="f12" fmla="val 16074"/>
              <a:gd name="f13" fmla="val 33191"/>
              <a:gd name="f14" fmla="val 24317"/>
              <a:gd name="f15" fmla="val 84309"/>
              <a:gd name="f16" fmla="+- 0 0 -90"/>
              <a:gd name="f17" fmla="*/ f3 1 108625"/>
              <a:gd name="f18" fmla="*/ f4 1 108625"/>
              <a:gd name="f19" fmla="+- f6 0 f5"/>
              <a:gd name="f20" fmla="*/ f16 f0 1"/>
              <a:gd name="f21" fmla="*/ f19 1 108625"/>
              <a:gd name="f22" fmla="*/ 54313 f19 1"/>
              <a:gd name="f23" fmla="*/ 16053 f19 1"/>
              <a:gd name="f24" fmla="*/ 92572 f19 1"/>
              <a:gd name="f25" fmla="*/ 0 f19 1"/>
              <a:gd name="f26" fmla="*/ 108625 f19 1"/>
              <a:gd name="f27" fmla="*/ f20 1 f2"/>
              <a:gd name="f28" fmla="*/ f22 1 108625"/>
              <a:gd name="f29" fmla="*/ f23 1 108625"/>
              <a:gd name="f30" fmla="*/ f24 1 108625"/>
              <a:gd name="f31" fmla="*/ f25 1 108625"/>
              <a:gd name="f32" fmla="*/ f26 1 108625"/>
              <a:gd name="f33" fmla="*/ f5 1 f21"/>
              <a:gd name="f34" fmla="*/ f6 1 f21"/>
              <a:gd name="f35" fmla="+- f27 0 f1"/>
              <a:gd name="f36" fmla="*/ f28 1 f21"/>
              <a:gd name="f37" fmla="*/ f29 1 f21"/>
              <a:gd name="f38" fmla="*/ f30 1 f21"/>
              <a:gd name="f39" fmla="*/ f31 1 f21"/>
              <a:gd name="f40" fmla="*/ f32 1 f21"/>
              <a:gd name="f41" fmla="*/ f33 f17 1"/>
              <a:gd name="f42" fmla="*/ f34 f17 1"/>
              <a:gd name="f43" fmla="*/ f34 f18 1"/>
              <a:gd name="f44" fmla="*/ f33 f18 1"/>
              <a:gd name="f45" fmla="*/ f36 f17 1"/>
              <a:gd name="f46" fmla="*/ f37 f18 1"/>
              <a:gd name="f47" fmla="*/ f38 f17 1"/>
              <a:gd name="f48" fmla="*/ f36 f18 1"/>
              <a:gd name="f49" fmla="*/ f38 f18 1"/>
              <a:gd name="f50" fmla="*/ f37 f17 1"/>
              <a:gd name="f51" fmla="*/ f39 f18 1"/>
              <a:gd name="f52" fmla="*/ f39 f17 1"/>
              <a:gd name="f53" fmla="*/ f40 f18 1"/>
              <a:gd name="f54" fmla="*/ f40 f17 1"/>
            </a:gdLst>
            <a:ahLst/>
            <a:cxnLst>
              <a:cxn ang="3cd4">
                <a:pos x="hc" y="t"/>
              </a:cxn>
              <a:cxn ang="0">
                <a:pos x="r" y="vc"/>
              </a:cxn>
              <a:cxn ang="cd4">
                <a:pos x="hc" y="b"/>
              </a:cxn>
              <a:cxn ang="cd2">
                <a:pos x="l" y="vc"/>
              </a:cxn>
              <a:cxn ang="f35">
                <a:pos x="f45" y="f46"/>
              </a:cxn>
              <a:cxn ang="f35">
                <a:pos x="f47" y="f48"/>
              </a:cxn>
              <a:cxn ang="f35">
                <a:pos x="f45" y="f49"/>
              </a:cxn>
              <a:cxn ang="f35">
                <a:pos x="f50" y="f48"/>
              </a:cxn>
              <a:cxn ang="f35">
                <a:pos x="f45" y="f46"/>
              </a:cxn>
              <a:cxn ang="f35">
                <a:pos x="f45" y="f51"/>
              </a:cxn>
              <a:cxn ang="f35">
                <a:pos x="f52" y="f48"/>
              </a:cxn>
              <a:cxn ang="f35">
                <a:pos x="f45" y="f53"/>
              </a:cxn>
              <a:cxn ang="f35">
                <a:pos x="f54" y="f48"/>
              </a:cxn>
              <a:cxn ang="f35">
                <a:pos x="f45" y="f51"/>
              </a:cxn>
            </a:cxnLst>
            <a:rect l="f41" t="f44" r="f42" b="f43"/>
            <a:pathLst>
              <a:path w="108625" h="108625">
                <a:moveTo>
                  <a:pt x="f7" y="f8"/>
                </a:moveTo>
                <a:cubicBezTo>
                  <a:pt x="f9" y="f8"/>
                  <a:pt x="f10" y="f11"/>
                  <a:pt x="f10" y="f7"/>
                </a:cubicBezTo>
                <a:cubicBezTo>
                  <a:pt x="f10" y="f9"/>
                  <a:pt x="f9" y="f10"/>
                  <a:pt x="f7" y="f10"/>
                </a:cubicBezTo>
                <a:cubicBezTo>
                  <a:pt x="f11" y="f10"/>
                  <a:pt x="f8" y="f9"/>
                  <a:pt x="f8" y="f7"/>
                </a:cubicBezTo>
                <a:cubicBezTo>
                  <a:pt x="f12" y="f13"/>
                  <a:pt x="f13" y="f12"/>
                  <a:pt x="f7" y="f8"/>
                </a:cubicBezTo>
                <a:moveTo>
                  <a:pt x="f7" y="f5"/>
                </a:moveTo>
                <a:cubicBezTo>
                  <a:pt x="f14" y="f5"/>
                  <a:pt x="f5" y="f14"/>
                  <a:pt x="f5" y="f7"/>
                </a:cubicBezTo>
                <a:cubicBezTo>
                  <a:pt x="f5" y="f15"/>
                  <a:pt x="f14" y="f6"/>
                  <a:pt x="f7" y="f6"/>
                </a:cubicBezTo>
                <a:cubicBezTo>
                  <a:pt x="f15" y="f6"/>
                  <a:pt x="f6" y="f15"/>
                  <a:pt x="f6" y="f7"/>
                </a:cubicBezTo>
                <a:cubicBezTo>
                  <a:pt x="f6" y="f14"/>
                  <a:pt x="f15" y="f5"/>
                  <a:pt x="f7" y="f5"/>
                </a:cubicBez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cxnSp>
        <p:nvCxnSpPr>
          <p:cNvPr id="11" name="Straight Connector 21">
            <a:extLst>
              <a:ext uri="{FF2B5EF4-FFF2-40B4-BE49-F238E27FC236}">
                <a16:creationId xmlns:a16="http://schemas.microsoft.com/office/drawing/2014/main" id="{0E7DC7EE-5C5A-49EE-B44E-FFAAD30B2D82}"/>
              </a:ext>
            </a:extLst>
          </p:cNvPr>
          <p:cNvCxnSpPr>
            <a:cxnSpLocks noMove="1" noResize="1"/>
          </p:cNvCxnSpPr>
          <p:nvPr/>
        </p:nvCxnSpPr>
        <p:spPr>
          <a:xfrm>
            <a:off x="0" y="5831732"/>
            <a:ext cx="12188952" cy="0"/>
          </a:xfrm>
          <a:prstGeom prst="straightConnector1">
            <a:avLst/>
          </a:prstGeom>
          <a:noFill/>
          <a:ln w="25402" cap="sq">
            <a:solidFill>
              <a:srgbClr val="FFFFFF"/>
            </a:solidFill>
            <a:prstDash val="solid"/>
            <a:bevel/>
          </a:ln>
        </p:spPr>
      </p:cxnSp>
      <p:sp>
        <p:nvSpPr>
          <p:cNvPr id="12" name="TextBox 11">
            <a:extLst>
              <a:ext uri="{FF2B5EF4-FFF2-40B4-BE49-F238E27FC236}">
                <a16:creationId xmlns:a16="http://schemas.microsoft.com/office/drawing/2014/main" id="{7404CCD0-3326-4E1B-93D1-82A8DF12773A}"/>
              </a:ext>
            </a:extLst>
          </p:cNvPr>
          <p:cNvSpPr txBox="1"/>
          <p:nvPr/>
        </p:nvSpPr>
        <p:spPr>
          <a:xfrm>
            <a:off x="9942984" y="6572515"/>
            <a:ext cx="3045043" cy="276999"/>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200" b="0" i="0" u="none" strike="noStrike" kern="1200" cap="none" spc="0" baseline="0">
                <a:solidFill>
                  <a:srgbClr val="000000"/>
                </a:solidFill>
                <a:uFillTx/>
                <a:latin typeface="Calibri"/>
              </a:rPr>
              <a:t>Copyright Toni Leigh 2021 V.01</a:t>
            </a:r>
          </a:p>
        </p:txBody>
      </p:sp>
    </p:spTree>
  </p:cSld>
  <p:clrMapOvr>
    <a:masterClrMapping/>
  </p:clrMapOvr>
  <p:timing>
    <p:tnLst>
      <p:par>
        <p:cTn id="1" dur="indefinite" restart="never" nodeType="tmRoot">
          <p:childTnLst>
            <p:seq concurrent="1" nextAc="seek">
              <p:cTn id="2" dur="indefinite" nodeType="mainSeq">
                <p:childTnLst>
                  <p:par>
                    <p:cTn id="3" fill="hold">
                      <p:stCondLst>
                        <p:cond evt="onBegin" delay="0">
                          <p:tn val="2"/>
                        </p:cond>
                      </p:stCondLst>
                      <p:childTnLst>
                        <p:par>
                          <p:cTn id="4" fill="hold">
                            <p:stCondLst>
                              <p:cond delay="0"/>
                            </p:stCondLst>
                            <p:childTnLst>
                              <p:par>
                                <p:cTn id="5" presetID="10" presetClass="entr" presetSubtype="0" fill="hold" grpId="0" nodeType="withEffect">
                                  <p:stCondLst>
                                    <p:cond delay="1000"/>
                                  </p:stCondLst>
                                  <p:iterate type="wd">
                                    <p:tmPct val="15000"/>
                                  </p:iterate>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childTnLst>
                                </p:cTn>
                              </p:par>
                              <p:par>
                                <p:cTn id="8" presetID="10" presetClass="entr" presetSubtype="0" fill="hold" grpId="0" nodeType="withEffect">
                                  <p:stCondLst>
                                    <p:cond delay="1000"/>
                                  </p:stCondLst>
                                  <p:iterate type="wd">
                                    <p:tmPct val="15000"/>
                                  </p:iterate>
                                  <p:childTnLst>
                                    <p:set>
                                      <p:cBhvr>
                                        <p:cTn id="9" dur="1" fill="hold">
                                          <p:stCondLst>
                                            <p:cond delay="0"/>
                                          </p:stCondLst>
                                        </p:cTn>
                                        <p:tgtEl>
                                          <p:spTgt spid="4">
                                            <p:txEl>
                                              <p:pRg st="1" end="1"/>
                                            </p:txEl>
                                          </p:spTgt>
                                        </p:tgtEl>
                                        <p:attrNameLst>
                                          <p:attrName>style.visibility</p:attrName>
                                        </p:attrNameLst>
                                      </p:cBhvr>
                                      <p:to>
                                        <p:strVal val="visible"/>
                                      </p:to>
                                    </p:set>
                                    <p:animEffect transition="in" filter="fade">
                                      <p:cBhvr>
                                        <p:cTn id="10" dur="1000"/>
                                        <p:tgtEl>
                                          <p:spTgt spid="4">
                                            <p:txEl>
                                              <p:pRg st="1" end="1"/>
                                            </p:txEl>
                                          </p:spTgt>
                                        </p:tgtEl>
                                      </p:cBhvr>
                                    </p:animEffect>
                                  </p:childTnLst>
                                </p:cTn>
                              </p:par>
                              <p:par>
                                <p:cTn id="11" presetID="10" presetClass="entr" presetSubtype="0" fill="hold" grpId="0" nodeType="withEffect">
                                  <p:stCondLst>
                                    <p:cond delay="500"/>
                                  </p:stCondLst>
                                  <p:iterate type="wd">
                                    <p:tmPct val="15000"/>
                                  </p:iterate>
                                  <p:childTnLst>
                                    <p:set>
                                      <p:cBhvr>
                                        <p:cTn id="12" dur="1" fill="hold">
                                          <p:stCondLst>
                                            <p:cond delay="0"/>
                                          </p:stCondLst>
                                        </p:cTn>
                                        <p:tgtEl>
                                          <p:spTgt spid="3"/>
                                        </p:tgtEl>
                                        <p:attrNameLst>
                                          <p:attrName>style.visibility</p:attrName>
                                        </p:attrNameLst>
                                      </p:cBhvr>
                                      <p:to>
                                        <p:strVal val="visible"/>
                                      </p:to>
                                    </p:set>
                                    <p:animEffect transition="in" filter="fade">
                                      <p:cBhvr>
                                        <p:cTn id="13"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name="Slide2">
    <p:bg>
      <p:bgPr>
        <a:solidFill>
          <a:srgbClr val="FFFFFF"/>
        </a:solidFill>
        <a:effectLst/>
      </p:bgPr>
    </p:bg>
    <p:spTree>
      <p:nvGrpSpPr>
        <p:cNvPr id="1" name=""/>
        <p:cNvGrpSpPr/>
        <p:nvPr/>
      </p:nvGrpSpPr>
      <p:grpSpPr>
        <a:xfrm>
          <a:off x="0" y="0"/>
          <a:ext cx="0" cy="0"/>
          <a:chOff x="0" y="0"/>
          <a:chExt cx="0" cy="0"/>
        </a:xfrm>
      </p:grpSpPr>
      <p:sp>
        <p:nvSpPr>
          <p:cNvPr id="2" name="Rectangle 8">
            <a:extLst>
              <a:ext uri="{FF2B5EF4-FFF2-40B4-BE49-F238E27FC236}">
                <a16:creationId xmlns:a16="http://schemas.microsoft.com/office/drawing/2014/main" id="{8FAB3398-38EE-47A4-9751-E87883BE8021}"/>
              </a:ext>
            </a:extLst>
          </p:cNvPr>
          <p:cNvSpPr>
            <a:spLocks noMove="1" noResize="1"/>
          </p:cNvSpPr>
          <p:nvPr/>
        </p:nvSpPr>
        <p:spPr>
          <a:xfrm>
            <a:off x="0" y="0"/>
            <a:ext cx="12191996" cy="6858000"/>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sp>
        <p:nvSpPr>
          <p:cNvPr id="3" name="Oval 10">
            <a:extLst>
              <a:ext uri="{FF2B5EF4-FFF2-40B4-BE49-F238E27FC236}">
                <a16:creationId xmlns:a16="http://schemas.microsoft.com/office/drawing/2014/main" id="{487609BB-6C11-4E60-9BC7-DCBAB37E99F6}"/>
              </a:ext>
            </a:extLst>
          </p:cNvPr>
          <p:cNvSpPr>
            <a:spLocks noMove="1" noResize="1"/>
          </p:cNvSpPr>
          <p:nvPr/>
        </p:nvSpPr>
        <p:spPr>
          <a:xfrm>
            <a:off x="199531" y="554153"/>
            <a:ext cx="5742185" cy="5742185"/>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4472C4"/>
              </a:gs>
              <a:gs pos="100000">
                <a:srgbClr val="ED7D31"/>
              </a:gs>
            </a:gsLst>
            <a:lin ang="2700000"/>
          </a:gra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sp>
        <p:nvSpPr>
          <p:cNvPr id="4" name="Title 1">
            <a:extLst>
              <a:ext uri="{FF2B5EF4-FFF2-40B4-BE49-F238E27FC236}">
                <a16:creationId xmlns:a16="http://schemas.microsoft.com/office/drawing/2014/main" id="{C9E69F69-8636-4E1E-90CF-841305A96623}"/>
              </a:ext>
            </a:extLst>
          </p:cNvPr>
          <p:cNvSpPr txBox="1">
            <a:spLocks noGrp="1"/>
          </p:cNvSpPr>
          <p:nvPr>
            <p:ph type="title"/>
          </p:nvPr>
        </p:nvSpPr>
        <p:spPr>
          <a:xfrm>
            <a:off x="1245074" y="1289761"/>
            <a:ext cx="3651098" cy="4270961"/>
          </a:xfrm>
        </p:spPr>
        <p:txBody>
          <a:bodyPr anchor="ctr" anchorCtr="1"/>
          <a:lstStyle/>
          <a:p>
            <a:pPr lvl="0" algn="ctr"/>
            <a:r>
              <a:rPr lang="en-US" sz="5600">
                <a:solidFill>
                  <a:srgbClr val="FFFFFF"/>
                </a:solidFill>
              </a:rPr>
              <a:t>What you will need:</a:t>
            </a:r>
          </a:p>
        </p:txBody>
      </p:sp>
      <p:sp>
        <p:nvSpPr>
          <p:cNvPr id="5" name="Graphic 11">
            <a:extLst>
              <a:ext uri="{FF2B5EF4-FFF2-40B4-BE49-F238E27FC236}">
                <a16:creationId xmlns:a16="http://schemas.microsoft.com/office/drawing/2014/main" id="{0FDAEBAF-48C8-4906-81B5-BF98840E13C2}"/>
              </a:ext>
            </a:extLst>
          </p:cNvPr>
          <p:cNvSpPr>
            <a:spLocks noMove="1" noResize="1"/>
          </p:cNvSpPr>
          <p:nvPr/>
        </p:nvSpPr>
        <p:spPr>
          <a:xfrm>
            <a:off x="1123495" y="374391"/>
            <a:ext cx="171514" cy="171514"/>
          </a:xfrm>
          <a:custGeom>
            <a:avLst/>
            <a:gdLst>
              <a:gd name="f0" fmla="val 10800000"/>
              <a:gd name="f1" fmla="val 5400000"/>
              <a:gd name="f2" fmla="val 180"/>
              <a:gd name="f3" fmla="val w"/>
              <a:gd name="f4" fmla="val h"/>
              <a:gd name="f5" fmla="val 0"/>
              <a:gd name="f6" fmla="val 171515"/>
              <a:gd name="f7" fmla="val 159874"/>
              <a:gd name="f8" fmla="val 74116"/>
              <a:gd name="f9" fmla="val 97399"/>
              <a:gd name="f10" fmla="val 11641"/>
              <a:gd name="f11" fmla="val 5212"/>
              <a:gd name="f12" fmla="val 92187"/>
              <a:gd name="f13" fmla="val 85758"/>
              <a:gd name="f14" fmla="val 79328"/>
              <a:gd name="f15" fmla="val 166303"/>
              <a:gd name="f16" fmla="+- 0 0 -90"/>
              <a:gd name="f17" fmla="*/ f3 1 171515"/>
              <a:gd name="f18" fmla="*/ f4 1 171515"/>
              <a:gd name="f19" fmla="+- f6 0 f5"/>
              <a:gd name="f20" fmla="*/ f16 f0 1"/>
              <a:gd name="f21" fmla="*/ f19 1 171515"/>
              <a:gd name="f22" fmla="*/ 159874 f19 1"/>
              <a:gd name="f23" fmla="*/ 74116 f19 1"/>
              <a:gd name="f24" fmla="*/ 97399 f19 1"/>
              <a:gd name="f25" fmla="*/ 11641 f19 1"/>
              <a:gd name="f26" fmla="*/ 85758 f19 1"/>
              <a:gd name="f27" fmla="*/ 0 f19 1"/>
              <a:gd name="f28" fmla="*/ 171515 f19 1"/>
              <a:gd name="f29" fmla="*/ f20 1 f2"/>
              <a:gd name="f30" fmla="*/ f22 1 171515"/>
              <a:gd name="f31" fmla="*/ f23 1 171515"/>
              <a:gd name="f32" fmla="*/ f24 1 171515"/>
              <a:gd name="f33" fmla="*/ f25 1 171515"/>
              <a:gd name="f34" fmla="*/ f26 1 171515"/>
              <a:gd name="f35" fmla="*/ f27 1 171515"/>
              <a:gd name="f36" fmla="*/ f28 1 171515"/>
              <a:gd name="f37" fmla="*/ f5 1 f21"/>
              <a:gd name="f38" fmla="*/ f6 1 f21"/>
              <a:gd name="f39" fmla="+- f29 0 f1"/>
              <a:gd name="f40" fmla="*/ f30 1 f21"/>
              <a:gd name="f41" fmla="*/ f31 1 f21"/>
              <a:gd name="f42" fmla="*/ f32 1 f21"/>
              <a:gd name="f43" fmla="*/ f33 1 f21"/>
              <a:gd name="f44" fmla="*/ f34 1 f21"/>
              <a:gd name="f45" fmla="*/ f35 1 f21"/>
              <a:gd name="f46" fmla="*/ f36 1 f21"/>
              <a:gd name="f47" fmla="*/ f37 f17 1"/>
              <a:gd name="f48" fmla="*/ f38 f17 1"/>
              <a:gd name="f49" fmla="*/ f38 f18 1"/>
              <a:gd name="f50" fmla="*/ f37 f18 1"/>
              <a:gd name="f51" fmla="*/ f40 f17 1"/>
              <a:gd name="f52" fmla="*/ f41 f18 1"/>
              <a:gd name="f53" fmla="*/ f42 f17 1"/>
              <a:gd name="f54" fmla="*/ f43 f18 1"/>
              <a:gd name="f55" fmla="*/ f44 f17 1"/>
              <a:gd name="f56" fmla="*/ f45 f18 1"/>
              <a:gd name="f57" fmla="*/ f41 f17 1"/>
              <a:gd name="f58" fmla="*/ f43 f17 1"/>
              <a:gd name="f59" fmla="*/ f45 f17 1"/>
              <a:gd name="f60" fmla="*/ f44 f18 1"/>
              <a:gd name="f61" fmla="*/ f42 f18 1"/>
              <a:gd name="f62" fmla="*/ f40 f18 1"/>
              <a:gd name="f63" fmla="*/ f46 f18 1"/>
              <a:gd name="f64" fmla="*/ f46 f17 1"/>
            </a:gdLst>
            <a:ahLst/>
            <a:cxnLst>
              <a:cxn ang="3cd4">
                <a:pos x="hc" y="t"/>
              </a:cxn>
              <a:cxn ang="0">
                <a:pos x="r" y="vc"/>
              </a:cxn>
              <a:cxn ang="cd4">
                <a:pos x="hc" y="b"/>
              </a:cxn>
              <a:cxn ang="cd2">
                <a:pos x="l" y="vc"/>
              </a:cxn>
              <a:cxn ang="f39">
                <a:pos x="f51" y="f52"/>
              </a:cxn>
              <a:cxn ang="f39">
                <a:pos x="f53" y="f52"/>
              </a:cxn>
              <a:cxn ang="f39">
                <a:pos x="f53" y="f54"/>
              </a:cxn>
              <a:cxn ang="f39">
                <a:pos x="f55" y="f56"/>
              </a:cxn>
              <a:cxn ang="f39">
                <a:pos x="f57" y="f54"/>
              </a:cxn>
              <a:cxn ang="f39">
                <a:pos x="f57" y="f52"/>
              </a:cxn>
              <a:cxn ang="f39">
                <a:pos x="f58" y="f52"/>
              </a:cxn>
              <a:cxn ang="f39">
                <a:pos x="f59" y="f60"/>
              </a:cxn>
              <a:cxn ang="f39">
                <a:pos x="f58" y="f61"/>
              </a:cxn>
              <a:cxn ang="f39">
                <a:pos x="f57" y="f61"/>
              </a:cxn>
              <a:cxn ang="f39">
                <a:pos x="f57" y="f62"/>
              </a:cxn>
              <a:cxn ang="f39">
                <a:pos x="f55" y="f63"/>
              </a:cxn>
              <a:cxn ang="f39">
                <a:pos x="f53" y="f62"/>
              </a:cxn>
              <a:cxn ang="f39">
                <a:pos x="f53" y="f61"/>
              </a:cxn>
              <a:cxn ang="f39">
                <a:pos x="f51" y="f61"/>
              </a:cxn>
              <a:cxn ang="f39">
                <a:pos x="f64" y="f60"/>
              </a:cxn>
              <a:cxn ang="f39">
                <a:pos x="f51" y="f52"/>
              </a:cxn>
            </a:cxnLst>
            <a:rect l="f47" t="f50" r="f48" b="f49"/>
            <a:pathLst>
              <a:path w="171515" h="171515">
                <a:moveTo>
                  <a:pt x="f7" y="f8"/>
                </a:moveTo>
                <a:lnTo>
                  <a:pt x="f9" y="f8"/>
                </a:lnTo>
                <a:lnTo>
                  <a:pt x="f9" y="f10"/>
                </a:lnTo>
                <a:cubicBezTo>
                  <a:pt x="f9" y="f11"/>
                  <a:pt x="f12" y="f5"/>
                  <a:pt x="f13" y="f5"/>
                </a:cubicBezTo>
                <a:cubicBezTo>
                  <a:pt x="f14" y="f5"/>
                  <a:pt x="f8" y="f11"/>
                  <a:pt x="f8" y="f10"/>
                </a:cubicBezTo>
                <a:lnTo>
                  <a:pt x="f8" y="f8"/>
                </a:lnTo>
                <a:lnTo>
                  <a:pt x="f10" y="f8"/>
                </a:lnTo>
                <a:cubicBezTo>
                  <a:pt x="f11" y="f8"/>
                  <a:pt x="f5" y="f14"/>
                  <a:pt x="f5" y="f13"/>
                </a:cubicBezTo>
                <a:cubicBezTo>
                  <a:pt x="f5" y="f12"/>
                  <a:pt x="f11" y="f9"/>
                  <a:pt x="f10" y="f9"/>
                </a:cubicBezTo>
                <a:lnTo>
                  <a:pt x="f8" y="f9"/>
                </a:lnTo>
                <a:lnTo>
                  <a:pt x="f8" y="f7"/>
                </a:lnTo>
                <a:cubicBezTo>
                  <a:pt x="f8" y="f15"/>
                  <a:pt x="f14" y="f6"/>
                  <a:pt x="f13" y="f6"/>
                </a:cubicBezTo>
                <a:cubicBezTo>
                  <a:pt x="f12" y="f6"/>
                  <a:pt x="f9" y="f15"/>
                  <a:pt x="f9" y="f7"/>
                </a:cubicBezTo>
                <a:lnTo>
                  <a:pt x="f9" y="f9"/>
                </a:lnTo>
                <a:lnTo>
                  <a:pt x="f7" y="f9"/>
                </a:lnTo>
                <a:cubicBezTo>
                  <a:pt x="f15" y="f9"/>
                  <a:pt x="f6" y="f12"/>
                  <a:pt x="f6" y="f13"/>
                </a:cubicBezTo>
                <a:cubicBezTo>
                  <a:pt x="f6" y="f14"/>
                  <a:pt x="f15" y="f8"/>
                  <a:pt x="f7" y="f8"/>
                </a:cubicBezTo>
                <a:close/>
              </a:path>
            </a:pathLst>
          </a:custGeom>
          <a:solidFill>
            <a:srgbClr val="ED7D31"/>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6" name="Graphic 12">
            <a:extLst>
              <a:ext uri="{FF2B5EF4-FFF2-40B4-BE49-F238E27FC236}">
                <a16:creationId xmlns:a16="http://schemas.microsoft.com/office/drawing/2014/main" id="{3880012A-F1F2-463B-A848-DA8320F16527}"/>
              </a:ext>
            </a:extLst>
          </p:cNvPr>
          <p:cNvSpPr>
            <a:spLocks noMove="1" noResize="1"/>
          </p:cNvSpPr>
          <p:nvPr/>
        </p:nvSpPr>
        <p:spPr>
          <a:xfrm>
            <a:off x="550112" y="1084505"/>
            <a:ext cx="157541" cy="157541"/>
          </a:xfrm>
          <a:custGeom>
            <a:avLst/>
            <a:gdLst>
              <a:gd name="f0" fmla="val 10800000"/>
              <a:gd name="f1" fmla="val 5400000"/>
              <a:gd name="f2" fmla="val 180"/>
              <a:gd name="f3" fmla="val w"/>
              <a:gd name="f4" fmla="val h"/>
              <a:gd name="f5" fmla="val 0"/>
              <a:gd name="f6" fmla="val 157545"/>
              <a:gd name="f7" fmla="val 78773"/>
              <a:gd name="f8" fmla="val 23283"/>
              <a:gd name="f9" fmla="val 109419"/>
              <a:gd name="f10" fmla="val 134262"/>
              <a:gd name="f11" fmla="val 48126"/>
              <a:gd name="f12" fmla="val 23312"/>
              <a:gd name="f13" fmla="val 48139"/>
              <a:gd name="f14" fmla="val 35268"/>
              <a:gd name="f15" fmla="val 122277"/>
              <a:gd name="f16" fmla="+- 0 0 -90"/>
              <a:gd name="f17" fmla="*/ f3 1 157545"/>
              <a:gd name="f18" fmla="*/ f4 1 157545"/>
              <a:gd name="f19" fmla="+- f6 0 f5"/>
              <a:gd name="f20" fmla="*/ f16 f0 1"/>
              <a:gd name="f21" fmla="*/ f19 1 157545"/>
              <a:gd name="f22" fmla="*/ 78773 f19 1"/>
              <a:gd name="f23" fmla="*/ 23283 f19 1"/>
              <a:gd name="f24" fmla="*/ 134262 f19 1"/>
              <a:gd name="f25" fmla="*/ 0 f19 1"/>
              <a:gd name="f26" fmla="*/ 157545 f19 1"/>
              <a:gd name="f27" fmla="*/ f20 1 f2"/>
              <a:gd name="f28" fmla="*/ f22 1 157545"/>
              <a:gd name="f29" fmla="*/ f23 1 157545"/>
              <a:gd name="f30" fmla="*/ f24 1 157545"/>
              <a:gd name="f31" fmla="*/ f25 1 157545"/>
              <a:gd name="f32" fmla="*/ f26 1 157545"/>
              <a:gd name="f33" fmla="*/ f5 1 f21"/>
              <a:gd name="f34" fmla="*/ f6 1 f21"/>
              <a:gd name="f35" fmla="+- f27 0 f1"/>
              <a:gd name="f36" fmla="*/ f28 1 f21"/>
              <a:gd name="f37" fmla="*/ f29 1 f21"/>
              <a:gd name="f38" fmla="*/ f30 1 f21"/>
              <a:gd name="f39" fmla="*/ f31 1 f21"/>
              <a:gd name="f40" fmla="*/ f32 1 f21"/>
              <a:gd name="f41" fmla="*/ f33 f17 1"/>
              <a:gd name="f42" fmla="*/ f34 f17 1"/>
              <a:gd name="f43" fmla="*/ f34 f18 1"/>
              <a:gd name="f44" fmla="*/ f33 f18 1"/>
              <a:gd name="f45" fmla="*/ f36 f17 1"/>
              <a:gd name="f46" fmla="*/ f37 f18 1"/>
              <a:gd name="f47" fmla="*/ f38 f17 1"/>
              <a:gd name="f48" fmla="*/ f36 f18 1"/>
              <a:gd name="f49" fmla="*/ f38 f18 1"/>
              <a:gd name="f50" fmla="*/ f37 f17 1"/>
              <a:gd name="f51" fmla="*/ f39 f18 1"/>
              <a:gd name="f52" fmla="*/ f39 f17 1"/>
              <a:gd name="f53" fmla="*/ f40 f18 1"/>
              <a:gd name="f54" fmla="*/ f40 f17 1"/>
            </a:gdLst>
            <a:ahLst/>
            <a:cxnLst>
              <a:cxn ang="3cd4">
                <a:pos x="hc" y="t"/>
              </a:cxn>
              <a:cxn ang="0">
                <a:pos x="r" y="vc"/>
              </a:cxn>
              <a:cxn ang="cd4">
                <a:pos x="hc" y="b"/>
              </a:cxn>
              <a:cxn ang="cd2">
                <a:pos x="l" y="vc"/>
              </a:cxn>
              <a:cxn ang="f35">
                <a:pos x="f45" y="f46"/>
              </a:cxn>
              <a:cxn ang="f35">
                <a:pos x="f47" y="f48"/>
              </a:cxn>
              <a:cxn ang="f35">
                <a:pos x="f45" y="f49"/>
              </a:cxn>
              <a:cxn ang="f35">
                <a:pos x="f50" y="f48"/>
              </a:cxn>
              <a:cxn ang="f35">
                <a:pos x="f45" y="f46"/>
              </a:cxn>
              <a:cxn ang="f35">
                <a:pos x="f45" y="f51"/>
              </a:cxn>
              <a:cxn ang="f35">
                <a:pos x="f52" y="f48"/>
              </a:cxn>
              <a:cxn ang="f35">
                <a:pos x="f45" y="f53"/>
              </a:cxn>
              <a:cxn ang="f35">
                <a:pos x="f54" y="f48"/>
              </a:cxn>
              <a:cxn ang="f35">
                <a:pos x="f45" y="f51"/>
              </a:cxn>
            </a:cxnLst>
            <a:rect l="f41" t="f44" r="f42" b="f43"/>
            <a:pathLst>
              <a:path w="157545" h="157545">
                <a:moveTo>
                  <a:pt x="f7" y="f8"/>
                </a:moveTo>
                <a:cubicBezTo>
                  <a:pt x="f9" y="f8"/>
                  <a:pt x="f10" y="f11"/>
                  <a:pt x="f10" y="f7"/>
                </a:cubicBezTo>
                <a:cubicBezTo>
                  <a:pt x="f10" y="f9"/>
                  <a:pt x="f9" y="f10"/>
                  <a:pt x="f7" y="f10"/>
                </a:cubicBezTo>
                <a:cubicBezTo>
                  <a:pt x="f11" y="f10"/>
                  <a:pt x="f8" y="f9"/>
                  <a:pt x="f8" y="f7"/>
                </a:cubicBezTo>
                <a:cubicBezTo>
                  <a:pt x="f12" y="f13"/>
                  <a:pt x="f13" y="f12"/>
                  <a:pt x="f7" y="f8"/>
                </a:cubicBezTo>
                <a:moveTo>
                  <a:pt x="f7" y="f5"/>
                </a:moveTo>
                <a:cubicBezTo>
                  <a:pt x="f14" y="f5"/>
                  <a:pt x="f5" y="f14"/>
                  <a:pt x="f5" y="f7"/>
                </a:cubicBezTo>
                <a:cubicBezTo>
                  <a:pt x="f5" y="f15"/>
                  <a:pt x="f14" y="f6"/>
                  <a:pt x="f7" y="f6"/>
                </a:cubicBezTo>
                <a:cubicBezTo>
                  <a:pt x="f15" y="f6"/>
                  <a:pt x="f6" y="f15"/>
                  <a:pt x="f6" y="f7"/>
                </a:cubicBezTo>
                <a:cubicBezTo>
                  <a:pt x="f6" y="f14"/>
                  <a:pt x="f15" y="f5"/>
                  <a:pt x="f7" y="f5"/>
                </a:cubicBezTo>
                <a:close/>
              </a:path>
            </a:pathLst>
          </a:custGeom>
          <a:solidFill>
            <a:srgbClr val="ED7D31"/>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7" name="Text Placeholder 3">
            <a:extLst>
              <a:ext uri="{FF2B5EF4-FFF2-40B4-BE49-F238E27FC236}">
                <a16:creationId xmlns:a16="http://schemas.microsoft.com/office/drawing/2014/main" id="{48B4692C-30F1-4974-B405-15093CB3D276}"/>
              </a:ext>
            </a:extLst>
          </p:cNvPr>
          <p:cNvSpPr txBox="1">
            <a:spLocks noGrp="1"/>
          </p:cNvSpPr>
          <p:nvPr>
            <p:ph type="body" idx="2"/>
          </p:nvPr>
        </p:nvSpPr>
        <p:spPr>
          <a:xfrm>
            <a:off x="6297235" y="1560350"/>
            <a:ext cx="5162126" cy="4303897"/>
          </a:xfrm>
        </p:spPr>
        <p:txBody>
          <a:bodyPr anchor="ctr"/>
          <a:lstStyle/>
          <a:p>
            <a:pPr marL="285750" lvl="0" indent="-228600">
              <a:buChar char="•"/>
            </a:pPr>
            <a:r>
              <a:rPr lang="en-US" sz="2800">
                <a:solidFill>
                  <a:srgbClr val="FF5050"/>
                </a:solidFill>
              </a:rPr>
              <a:t>Paper plate </a:t>
            </a:r>
          </a:p>
          <a:p>
            <a:pPr marL="285750" lvl="0" indent="-228600">
              <a:buChar char="•"/>
            </a:pPr>
            <a:r>
              <a:rPr lang="en-US" sz="2800">
                <a:solidFill>
                  <a:srgbClr val="FF5050"/>
                </a:solidFill>
              </a:rPr>
              <a:t>Scissors</a:t>
            </a:r>
          </a:p>
          <a:p>
            <a:pPr marL="285750" lvl="0" indent="-228600">
              <a:buChar char="•"/>
            </a:pPr>
            <a:r>
              <a:rPr lang="en-US" sz="2800">
                <a:solidFill>
                  <a:srgbClr val="FF5050"/>
                </a:solidFill>
              </a:rPr>
              <a:t>Paint</a:t>
            </a:r>
          </a:p>
          <a:p>
            <a:pPr marL="285750" lvl="0" indent="-228600">
              <a:buChar char="•"/>
            </a:pPr>
            <a:r>
              <a:rPr lang="en-US" sz="2800">
                <a:solidFill>
                  <a:srgbClr val="FF5050"/>
                </a:solidFill>
              </a:rPr>
              <a:t>Felt tips </a:t>
            </a:r>
          </a:p>
          <a:p>
            <a:pPr marL="285750" lvl="0" indent="-228600">
              <a:buChar char="•"/>
            </a:pPr>
            <a:r>
              <a:rPr lang="en-US" sz="2800">
                <a:solidFill>
                  <a:srgbClr val="FF5050"/>
                </a:solidFill>
              </a:rPr>
              <a:t>Tissue paper </a:t>
            </a:r>
          </a:p>
          <a:p>
            <a:pPr marL="285750" lvl="0" indent="-228600">
              <a:buChar char="•"/>
            </a:pPr>
            <a:r>
              <a:rPr lang="en-US" sz="2800">
                <a:solidFill>
                  <a:srgbClr val="FF5050"/>
                </a:solidFill>
              </a:rPr>
              <a:t>Optional – glitter, sequins, crayons, coloured card, pom poms, stickers.  </a:t>
            </a:r>
          </a:p>
        </p:txBody>
      </p:sp>
      <p:cxnSp>
        <p:nvCxnSpPr>
          <p:cNvPr id="8" name="Straight Connector 18">
            <a:extLst>
              <a:ext uri="{FF2B5EF4-FFF2-40B4-BE49-F238E27FC236}">
                <a16:creationId xmlns:a16="http://schemas.microsoft.com/office/drawing/2014/main" id="{219F7718-D968-4233-BD29-FC5E0D1732FA}"/>
              </a:ext>
            </a:extLst>
          </p:cNvPr>
          <p:cNvCxnSpPr>
            <a:cxnSpLocks noMove="1" noResize="1"/>
          </p:cNvCxnSpPr>
          <p:nvPr/>
        </p:nvCxnSpPr>
        <p:spPr>
          <a:xfrm>
            <a:off x="11586161" y="3610389"/>
            <a:ext cx="0" cy="3238732"/>
          </a:xfrm>
          <a:prstGeom prst="straightConnector1">
            <a:avLst/>
          </a:prstGeom>
          <a:noFill/>
          <a:ln w="25402" cap="sq">
            <a:solidFill>
              <a:srgbClr val="4472C4"/>
            </a:solidFill>
            <a:prstDash val="solid"/>
            <a:bevel/>
          </a:ln>
        </p:spPr>
      </p:cxnSp>
      <p:sp>
        <p:nvSpPr>
          <p:cNvPr id="9" name="TextBox 4">
            <a:extLst>
              <a:ext uri="{FF2B5EF4-FFF2-40B4-BE49-F238E27FC236}">
                <a16:creationId xmlns:a16="http://schemas.microsoft.com/office/drawing/2014/main" id="{77D3D407-7850-4150-BD48-714574C97B42}"/>
              </a:ext>
            </a:extLst>
          </p:cNvPr>
          <p:cNvSpPr txBox="1"/>
          <p:nvPr/>
        </p:nvSpPr>
        <p:spPr>
          <a:xfrm>
            <a:off x="5941716" y="562986"/>
            <a:ext cx="5270281" cy="72677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4000" b="0" i="0" u="none" strike="noStrike" kern="1200" cap="none" spc="0" baseline="0">
                <a:solidFill>
                  <a:srgbClr val="7030A0"/>
                </a:solidFill>
                <a:uFillTx/>
                <a:latin typeface="Calibri"/>
              </a:rPr>
              <a:t>Windsock octopus</a:t>
            </a:r>
          </a:p>
        </p:txBody>
      </p:sp>
      <p:sp>
        <p:nvSpPr>
          <p:cNvPr id="10" name="TextBox 10">
            <a:extLst>
              <a:ext uri="{FF2B5EF4-FFF2-40B4-BE49-F238E27FC236}">
                <a16:creationId xmlns:a16="http://schemas.microsoft.com/office/drawing/2014/main" id="{5D67D7F0-6A74-4509-99C0-A939144A8C35}"/>
              </a:ext>
            </a:extLst>
          </p:cNvPr>
          <p:cNvSpPr txBox="1"/>
          <p:nvPr/>
        </p:nvSpPr>
        <p:spPr>
          <a:xfrm>
            <a:off x="6491526" y="6226049"/>
            <a:ext cx="3513838" cy="36933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800" b="0" i="0" u="none" strike="noStrike" kern="1200" cap="none" spc="0" baseline="0">
                <a:solidFill>
                  <a:srgbClr val="000000"/>
                </a:solidFill>
                <a:uFillTx/>
                <a:latin typeface="Calibri"/>
              </a:rPr>
              <a:t>- </a:t>
            </a:r>
          </a:p>
        </p:txBody>
      </p:sp>
      <p:sp>
        <p:nvSpPr>
          <p:cNvPr id="11" name="TextBox 11">
            <a:extLst>
              <a:ext uri="{FF2B5EF4-FFF2-40B4-BE49-F238E27FC236}">
                <a16:creationId xmlns:a16="http://schemas.microsoft.com/office/drawing/2014/main" id="{21F42A05-85A5-4653-BB0D-50EE013E0359}"/>
              </a:ext>
            </a:extLst>
          </p:cNvPr>
          <p:cNvSpPr txBox="1"/>
          <p:nvPr/>
        </p:nvSpPr>
        <p:spPr>
          <a:xfrm>
            <a:off x="9361005" y="6564934"/>
            <a:ext cx="3701975" cy="276999"/>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200" b="0" i="0" u="none" strike="noStrike" kern="1200" cap="none" spc="0" baseline="0">
                <a:solidFill>
                  <a:srgbClr val="000000"/>
                </a:solidFill>
                <a:uFillTx/>
                <a:latin typeface="Calibri"/>
              </a:rPr>
              <a:t>Copyright Toni Leigh 2021 V.01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4">
    <p:spTree>
      <p:nvGrpSpPr>
        <p:cNvPr id="1" name=""/>
        <p:cNvGrpSpPr/>
        <p:nvPr/>
      </p:nvGrpSpPr>
      <p:grpSpPr>
        <a:xfrm>
          <a:off x="0" y="0"/>
          <a:ext cx="0" cy="0"/>
          <a:chOff x="0" y="0"/>
          <a:chExt cx="0" cy="0"/>
        </a:xfrm>
      </p:grpSpPr>
      <p:sp>
        <p:nvSpPr>
          <p:cNvPr id="2" name="Text Placeholder 3">
            <a:extLst>
              <a:ext uri="{FF2B5EF4-FFF2-40B4-BE49-F238E27FC236}">
                <a16:creationId xmlns:a16="http://schemas.microsoft.com/office/drawing/2014/main" id="{1A278635-EE55-4431-B1E5-ABB2EB1E8E3E}"/>
              </a:ext>
            </a:extLst>
          </p:cNvPr>
          <p:cNvSpPr txBox="1">
            <a:spLocks noGrp="1"/>
          </p:cNvSpPr>
          <p:nvPr>
            <p:ph type="body" idx="2"/>
          </p:nvPr>
        </p:nvSpPr>
        <p:spPr>
          <a:xfrm>
            <a:off x="418996" y="560371"/>
            <a:ext cx="4309265" cy="3811584"/>
          </a:xfrm>
        </p:spPr>
        <p:txBody>
          <a:bodyPr>
            <a:noAutofit/>
          </a:bodyPr>
          <a:lstStyle/>
          <a:p>
            <a:pPr marL="342900" lvl="0" indent="-342900">
              <a:buFont typeface="Calibri Light"/>
              <a:buAutoNum type="arabicPeriod"/>
            </a:pPr>
            <a:r>
              <a:rPr lang="en-GB" sz="2000">
                <a:solidFill>
                  <a:srgbClr val="FF5050"/>
                </a:solidFill>
              </a:rPr>
              <a:t>Firstly get your paper plate and cut it 3 quarters of the plate down. Secondly we need to paint the paper plate in the colour we wish with a paintbrush or a sponge and allow to dry.</a:t>
            </a:r>
          </a:p>
          <a:p>
            <a:pPr marL="342900" lvl="0" indent="-342900">
              <a:buFont typeface="Calibri Light"/>
              <a:buAutoNum type="arabicPeriod"/>
            </a:pPr>
            <a:r>
              <a:rPr lang="en-GB" sz="2000">
                <a:solidFill>
                  <a:srgbClr val="FF5050"/>
                </a:solidFill>
              </a:rPr>
              <a:t>Next get the tissue paper and cut into strips to hang from your octopus you can use other materials as well as tissue paper. Plastic bags , wool or string. </a:t>
            </a:r>
          </a:p>
          <a:p>
            <a:pPr marL="342900" lvl="0" indent="-342900">
              <a:buFont typeface="Calibri Light"/>
              <a:buAutoNum type="arabicPeriod"/>
            </a:pPr>
            <a:r>
              <a:rPr lang="en-GB" sz="2000">
                <a:solidFill>
                  <a:srgbClr val="FF5050"/>
                </a:solidFill>
              </a:rPr>
              <a:t>Glue them onto the bottom of your octopus.</a:t>
            </a:r>
          </a:p>
          <a:p>
            <a:pPr marL="342900" lvl="0" indent="-342900">
              <a:buFont typeface="Calibri Light"/>
              <a:buAutoNum type="arabicPeriod"/>
            </a:pPr>
            <a:r>
              <a:rPr lang="en-GB" sz="2000">
                <a:solidFill>
                  <a:srgbClr val="FF5050"/>
                </a:solidFill>
              </a:rPr>
              <a:t>I like to add some googly eyes onto my paper plate when its dry. You can make your face however you want using felts, crayons, sequins, pom poms make it as creative as you can. </a:t>
            </a:r>
          </a:p>
          <a:p>
            <a:pPr marL="342900" lvl="0" indent="-342900">
              <a:buFont typeface="Calibri Light"/>
              <a:buAutoNum type="arabicPeriod"/>
            </a:pPr>
            <a:r>
              <a:rPr lang="en-GB" sz="2000">
                <a:solidFill>
                  <a:srgbClr val="FF5050"/>
                </a:solidFill>
              </a:rPr>
              <a:t>Have fun making your octopus windsocks !!</a:t>
            </a:r>
          </a:p>
        </p:txBody>
      </p:sp>
      <p:pic>
        <p:nvPicPr>
          <p:cNvPr id="3" name="Picture 2">
            <a:extLst>
              <a:ext uri="{FF2B5EF4-FFF2-40B4-BE49-F238E27FC236}">
                <a16:creationId xmlns:a16="http://schemas.microsoft.com/office/drawing/2014/main" id="{A8A02DB0-1A3A-4ED4-B8A4-35BEB5ECC7F5}"/>
              </a:ext>
            </a:extLst>
          </p:cNvPr>
          <p:cNvPicPr>
            <a:picLocks noChangeAspect="1"/>
          </p:cNvPicPr>
          <p:nvPr/>
        </p:nvPicPr>
        <p:blipFill>
          <a:blip r:embed="rId2"/>
          <a:srcRect/>
          <a:stretch>
            <a:fillRect/>
          </a:stretch>
        </p:blipFill>
        <p:spPr>
          <a:xfrm>
            <a:off x="4622063" y="922492"/>
            <a:ext cx="1879878" cy="2506507"/>
          </a:xfrm>
          <a:prstGeom prst="rect">
            <a:avLst/>
          </a:prstGeom>
          <a:noFill/>
          <a:ln cap="flat">
            <a:noFill/>
          </a:ln>
        </p:spPr>
      </p:pic>
      <p:pic>
        <p:nvPicPr>
          <p:cNvPr id="4" name="Picture 4">
            <a:extLst>
              <a:ext uri="{FF2B5EF4-FFF2-40B4-BE49-F238E27FC236}">
                <a16:creationId xmlns:a16="http://schemas.microsoft.com/office/drawing/2014/main" id="{BDA0A273-EABD-4486-9129-8B4F3B67588E}"/>
              </a:ext>
            </a:extLst>
          </p:cNvPr>
          <p:cNvPicPr>
            <a:picLocks noChangeAspect="1"/>
          </p:cNvPicPr>
          <p:nvPr/>
        </p:nvPicPr>
        <p:blipFill>
          <a:blip r:embed="rId3"/>
          <a:srcRect/>
          <a:stretch>
            <a:fillRect/>
          </a:stretch>
        </p:blipFill>
        <p:spPr>
          <a:xfrm>
            <a:off x="6982312" y="3632819"/>
            <a:ext cx="2173217" cy="2897623"/>
          </a:xfrm>
          <a:prstGeom prst="rect">
            <a:avLst/>
          </a:prstGeom>
          <a:noFill/>
          <a:ln cap="flat">
            <a:noFill/>
          </a:ln>
        </p:spPr>
      </p:pic>
      <p:pic>
        <p:nvPicPr>
          <p:cNvPr id="5" name="Picture 6">
            <a:extLst>
              <a:ext uri="{FF2B5EF4-FFF2-40B4-BE49-F238E27FC236}">
                <a16:creationId xmlns:a16="http://schemas.microsoft.com/office/drawing/2014/main" id="{C6003EF7-0A2F-407B-A9B2-108C729EF009}"/>
              </a:ext>
            </a:extLst>
          </p:cNvPr>
          <p:cNvPicPr>
            <a:picLocks noChangeAspect="1"/>
          </p:cNvPicPr>
          <p:nvPr/>
        </p:nvPicPr>
        <p:blipFill>
          <a:blip r:embed="rId4"/>
          <a:srcRect/>
          <a:stretch>
            <a:fillRect/>
          </a:stretch>
        </p:blipFill>
        <p:spPr>
          <a:xfrm>
            <a:off x="6641040" y="113833"/>
            <a:ext cx="2556836" cy="3409120"/>
          </a:xfrm>
          <a:prstGeom prst="rect">
            <a:avLst/>
          </a:prstGeom>
          <a:noFill/>
          <a:ln cap="flat">
            <a:noFill/>
          </a:ln>
        </p:spPr>
      </p:pic>
      <p:pic>
        <p:nvPicPr>
          <p:cNvPr id="6" name="Picture 8">
            <a:extLst>
              <a:ext uri="{FF2B5EF4-FFF2-40B4-BE49-F238E27FC236}">
                <a16:creationId xmlns:a16="http://schemas.microsoft.com/office/drawing/2014/main" id="{7B63B7FC-24B3-40E7-9B72-7C0A4155A991}"/>
              </a:ext>
            </a:extLst>
          </p:cNvPr>
          <p:cNvPicPr>
            <a:picLocks noChangeAspect="1"/>
          </p:cNvPicPr>
          <p:nvPr/>
        </p:nvPicPr>
        <p:blipFill>
          <a:blip r:embed="rId5"/>
          <a:srcRect/>
          <a:stretch>
            <a:fillRect/>
          </a:stretch>
        </p:blipFill>
        <p:spPr>
          <a:xfrm>
            <a:off x="4656938" y="3701235"/>
            <a:ext cx="2071472" cy="2761954"/>
          </a:xfrm>
          <a:prstGeom prst="rect">
            <a:avLst/>
          </a:prstGeom>
          <a:noFill/>
          <a:ln cap="flat">
            <a:noFill/>
          </a:ln>
        </p:spPr>
      </p:pic>
      <p:pic>
        <p:nvPicPr>
          <p:cNvPr id="7" name="Picture 10">
            <a:extLst>
              <a:ext uri="{FF2B5EF4-FFF2-40B4-BE49-F238E27FC236}">
                <a16:creationId xmlns:a16="http://schemas.microsoft.com/office/drawing/2014/main" id="{D6C718FC-793D-4AA3-9FC4-C8596BEF932F}"/>
              </a:ext>
            </a:extLst>
          </p:cNvPr>
          <p:cNvPicPr>
            <a:picLocks noChangeAspect="1"/>
          </p:cNvPicPr>
          <p:nvPr/>
        </p:nvPicPr>
        <p:blipFill>
          <a:blip r:embed="rId6"/>
          <a:srcRect/>
          <a:stretch>
            <a:fillRect/>
          </a:stretch>
        </p:blipFill>
        <p:spPr>
          <a:xfrm>
            <a:off x="9320314" y="3002148"/>
            <a:ext cx="2556836" cy="3409120"/>
          </a:xfrm>
          <a:prstGeom prst="rect">
            <a:avLst/>
          </a:prstGeom>
          <a:noFill/>
          <a:ln cap="flat">
            <a:noFill/>
          </a:ln>
        </p:spPr>
      </p:pic>
      <p:pic>
        <p:nvPicPr>
          <p:cNvPr id="8" name="Picture 12">
            <a:extLst>
              <a:ext uri="{FF2B5EF4-FFF2-40B4-BE49-F238E27FC236}">
                <a16:creationId xmlns:a16="http://schemas.microsoft.com/office/drawing/2014/main" id="{CBA7AAD4-CF6D-4026-A0E3-65516C81E688}"/>
              </a:ext>
            </a:extLst>
          </p:cNvPr>
          <p:cNvPicPr>
            <a:picLocks noChangeAspect="1"/>
          </p:cNvPicPr>
          <p:nvPr/>
        </p:nvPicPr>
        <p:blipFill>
          <a:blip r:embed="rId7"/>
          <a:srcRect/>
          <a:stretch>
            <a:fillRect/>
          </a:stretch>
        </p:blipFill>
        <p:spPr>
          <a:xfrm>
            <a:off x="9540511" y="38304"/>
            <a:ext cx="2136294" cy="2848392"/>
          </a:xfrm>
          <a:prstGeom prst="rect">
            <a:avLst/>
          </a:prstGeom>
          <a:noFill/>
          <a:ln cap="flat">
            <a:noFill/>
          </a:ln>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261</TotalTime>
  <Words>181</Words>
  <Application>Microsoft Office PowerPoint</Application>
  <PresentationFormat>Widescreen</PresentationFormat>
  <Paragraphs>19</Paragraphs>
  <Slides>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vt:i4>
      </vt:variant>
    </vt:vector>
  </HeadingPairs>
  <TitlesOfParts>
    <vt:vector size="7" baseType="lpstr">
      <vt:lpstr>Arial</vt:lpstr>
      <vt:lpstr>Calibri</vt:lpstr>
      <vt:lpstr>Calibri Light</vt:lpstr>
      <vt:lpstr>Office Theme</vt:lpstr>
      <vt:lpstr> Octopus Windsock</vt:lpstr>
      <vt:lpstr>What you will need:</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Octopus Windsock</dc:title>
  <dc:creator>Toni</dc:creator>
  <cp:lastModifiedBy>Toni</cp:lastModifiedBy>
  <cp:revision>10</cp:revision>
  <dcterms:created xsi:type="dcterms:W3CDTF">2021-04-07T13:27:27Z</dcterms:created>
  <dcterms:modified xsi:type="dcterms:W3CDTF">2021-07-25T15:47:38Z</dcterms:modified>
</cp:coreProperties>
</file>