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A201-5C48-4AA8-B673-AE27D657BDA6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A225-1A30-43FF-8096-1D98928489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061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A201-5C48-4AA8-B673-AE27D657BDA6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A225-1A30-43FF-8096-1D98928489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0559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F4FBA201-5C48-4AA8-B673-AE27D657BDA6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10DA225-1A30-43FF-8096-1D98928489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015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A201-5C48-4AA8-B673-AE27D657BDA6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A225-1A30-43FF-8096-1D98928489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368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4FBA201-5C48-4AA8-B673-AE27D657BDA6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0DA225-1A30-43FF-8096-1D98928489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4194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A201-5C48-4AA8-B673-AE27D657BDA6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A225-1A30-43FF-8096-1D98928489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445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A201-5C48-4AA8-B673-AE27D657BDA6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A225-1A30-43FF-8096-1D98928489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736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A201-5C48-4AA8-B673-AE27D657BDA6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A225-1A30-43FF-8096-1D98928489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24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A201-5C48-4AA8-B673-AE27D657BDA6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A225-1A30-43FF-8096-1D98928489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124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A201-5C48-4AA8-B673-AE27D657BDA6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A225-1A30-43FF-8096-1D98928489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345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A201-5C48-4AA8-B673-AE27D657BDA6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A225-1A30-43FF-8096-1D98928489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06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FBA201-5C48-4AA8-B673-AE27D657BDA6}" type="datetimeFigureOut">
              <a:rPr lang="en-GB" smtClean="0"/>
              <a:t>23/01/2021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10DA225-1A30-43FF-8096-1D98928489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4986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E19E7-F319-40A7-B9C9-2434AB8D3B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Coloured salt sensory play/jar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BA8224-4D6B-4AA3-9DC5-0F524445FB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sz="4000" dirty="0">
                <a:solidFill>
                  <a:srgbClr val="002060"/>
                </a:solidFill>
              </a:rPr>
              <a:t>Parent and carers support group</a:t>
            </a:r>
          </a:p>
          <a:p>
            <a:r>
              <a:rPr lang="en-GB" sz="4000" dirty="0">
                <a:solidFill>
                  <a:srgbClr val="002060"/>
                </a:solidFill>
              </a:rPr>
              <a:t>Sensory activities </a:t>
            </a:r>
          </a:p>
          <a:p>
            <a:r>
              <a:rPr lang="en-GB" sz="4000" dirty="0">
                <a:solidFill>
                  <a:srgbClr val="002060"/>
                </a:solidFill>
              </a:rPr>
              <a:t>By Toni Leigh</a:t>
            </a:r>
          </a:p>
        </p:txBody>
      </p:sp>
    </p:spTree>
    <p:extLst>
      <p:ext uri="{BB962C8B-B14F-4D97-AF65-F5344CB8AC3E}">
        <p14:creationId xmlns:p14="http://schemas.microsoft.com/office/powerpoint/2010/main" val="3708698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BA2F0-2541-42D1-883F-0B15387ED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>
                <a:solidFill>
                  <a:srgbClr val="002060"/>
                </a:solidFill>
              </a:rPr>
              <a:t>What you will need</a:t>
            </a:r>
            <a:endParaRPr lang="en-GB" sz="6000" dirty="0">
              <a:solidFill>
                <a:srgbClr val="002060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29674B-7AD6-4EBF-A6E1-F3169CA2F8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90687" y="2150621"/>
            <a:ext cx="4251257" cy="3429000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4000" dirty="0">
                <a:solidFill>
                  <a:srgbClr val="002060"/>
                </a:solidFill>
              </a:rPr>
              <a:t>Salt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4000" dirty="0">
                <a:solidFill>
                  <a:srgbClr val="002060"/>
                </a:solidFill>
              </a:rPr>
              <a:t>Food colouring or paint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4000" dirty="0">
                <a:solidFill>
                  <a:srgbClr val="002060"/>
                </a:solidFill>
              </a:rPr>
              <a:t>Zip lock food bags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</p:txBody>
      </p:sp>
      <p:pic>
        <p:nvPicPr>
          <p:cNvPr id="1026" name="Picture 2" descr="Colored Salt - The Best Ideas for Kids">
            <a:extLst>
              <a:ext uri="{FF2B5EF4-FFF2-40B4-BE49-F238E27FC236}">
                <a16:creationId xmlns:a16="http://schemas.microsoft.com/office/drawing/2014/main" id="{62BED7DC-205F-4080-9C38-AB7B21B881DA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2" b="1812"/>
          <a:stretch>
            <a:fillRect/>
          </a:stretch>
        </p:blipFill>
        <p:spPr bwMode="auto">
          <a:xfrm>
            <a:off x="150056" y="1989884"/>
            <a:ext cx="7385539" cy="473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823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9C532-578E-43C5-8309-6938E1550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600" dirty="0">
                <a:solidFill>
                  <a:srgbClr val="002060"/>
                </a:solidFill>
              </a:rPr>
              <a:t>Step one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3F4E7E-5901-40A8-9CDA-A30AD1B563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0960" y="1997612"/>
            <a:ext cx="4276577" cy="3582009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4000" dirty="0">
                <a:solidFill>
                  <a:srgbClr val="002060"/>
                </a:solidFill>
                <a:latin typeface="Source Sans Pro" panose="020B0503030403020204" pitchFamily="34" charset="0"/>
              </a:rPr>
              <a:t>B</a:t>
            </a:r>
            <a:r>
              <a:rPr lang="en-GB" sz="4000" b="0" i="0" dirty="0">
                <a:solidFill>
                  <a:srgbClr val="002060"/>
                </a:solidFill>
                <a:effectLst/>
                <a:latin typeface="Source Sans Pro" panose="020B0503030403020204" pitchFamily="34" charset="0"/>
              </a:rPr>
              <a:t>egin by adding a cup of salt into a plastic bag. Repeat this step for different colours.</a:t>
            </a:r>
            <a:endParaRPr lang="en-GB" sz="4000" dirty="0">
              <a:solidFill>
                <a:srgbClr val="002060"/>
              </a:solidFill>
            </a:endParaRPr>
          </a:p>
        </p:txBody>
      </p:sp>
      <p:pic>
        <p:nvPicPr>
          <p:cNvPr id="3078" name="Picture 6" descr="How to make Rainbow Coloured Salt - the easy way! - Messy Little Monster">
            <a:extLst>
              <a:ext uri="{FF2B5EF4-FFF2-40B4-BE49-F238E27FC236}">
                <a16:creationId xmlns:a16="http://schemas.microsoft.com/office/drawing/2014/main" id="{AFCDD716-75C3-49D3-A8FE-18D37CB35AA8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1" b="6851"/>
          <a:stretch>
            <a:fillRect/>
          </a:stretch>
        </p:blipFill>
        <p:spPr bwMode="auto">
          <a:xfrm>
            <a:off x="234463" y="1997612"/>
            <a:ext cx="7172177" cy="4603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635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27739-07DB-477F-AA08-124B8C052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600" dirty="0">
                <a:solidFill>
                  <a:srgbClr val="002060"/>
                </a:solidFill>
              </a:rPr>
              <a:t>Step two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086DAD-3743-4585-8093-29DFA05432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90688" y="2150620"/>
            <a:ext cx="4218432" cy="4423203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800" dirty="0">
                <a:solidFill>
                  <a:srgbClr val="002060"/>
                </a:solidFill>
                <a:latin typeface="Source Sans Pro" panose="020B0503030403020204" pitchFamily="34" charset="0"/>
              </a:rPr>
              <a:t>Here we need to now apply the </a:t>
            </a:r>
            <a:r>
              <a:rPr lang="en-GB" sz="2800" b="0" i="0" dirty="0">
                <a:solidFill>
                  <a:srgbClr val="002060"/>
                </a:solidFill>
                <a:effectLst/>
                <a:latin typeface="Source Sans Pro" panose="020B0503030403020204" pitchFamily="34" charset="0"/>
              </a:rPr>
              <a:t>food colouring to th</a:t>
            </a:r>
            <a:r>
              <a:rPr lang="en-GB" sz="2800" dirty="0">
                <a:solidFill>
                  <a:srgbClr val="002060"/>
                </a:solidFill>
                <a:latin typeface="Source Sans Pro" panose="020B0503030403020204" pitchFamily="34" charset="0"/>
              </a:rPr>
              <a:t>e Ziplock</a:t>
            </a:r>
            <a:r>
              <a:rPr lang="en-GB" sz="2800" b="0" i="0" dirty="0">
                <a:solidFill>
                  <a:srgbClr val="002060"/>
                </a:solidFill>
                <a:effectLst/>
                <a:latin typeface="Source Sans Pro" panose="020B0503030403020204" pitchFamily="34" charset="0"/>
              </a:rPr>
              <a:t> bag and  then mix the salt and food colouring with your fingers by massaging the bag. Blend everything until you have </a:t>
            </a:r>
            <a:r>
              <a:rPr lang="en-GB" sz="2800" dirty="0">
                <a:solidFill>
                  <a:srgbClr val="002060"/>
                </a:solidFill>
                <a:latin typeface="Source Sans Pro" panose="020B0503030403020204" pitchFamily="34" charset="0"/>
              </a:rPr>
              <a:t>c</a:t>
            </a:r>
            <a:r>
              <a:rPr lang="en-GB" sz="2800" b="0" i="0" dirty="0">
                <a:solidFill>
                  <a:srgbClr val="002060"/>
                </a:solidFill>
                <a:effectLst/>
                <a:latin typeface="Source Sans Pro" panose="020B0503030403020204" pitchFamily="34" charset="0"/>
              </a:rPr>
              <a:t>oloured salt</a:t>
            </a:r>
            <a:r>
              <a:rPr lang="en-GB" b="0" i="0" dirty="0">
                <a:solidFill>
                  <a:srgbClr val="404040"/>
                </a:solidFill>
                <a:effectLst/>
                <a:latin typeface="Source Sans Pro" panose="020B0503030403020204" pitchFamily="34" charset="0"/>
              </a:rPr>
              <a:t>.</a:t>
            </a:r>
            <a:endParaRPr lang="en-GB" dirty="0"/>
          </a:p>
        </p:txBody>
      </p:sp>
      <p:pic>
        <p:nvPicPr>
          <p:cNvPr id="2050" name="Picture 2" descr="How to Make Colored Salt - Babble Dabble Do">
            <a:extLst>
              <a:ext uri="{FF2B5EF4-FFF2-40B4-BE49-F238E27FC236}">
                <a16:creationId xmlns:a16="http://schemas.microsoft.com/office/drawing/2014/main" id="{5E7B9629-F87B-453F-BA76-A89E44C625D3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45" b="4245"/>
          <a:stretch>
            <a:fillRect/>
          </a:stretch>
        </p:blipFill>
        <p:spPr bwMode="auto">
          <a:xfrm>
            <a:off x="182880" y="2150621"/>
            <a:ext cx="7209692" cy="462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7038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8EBF4-B77A-4A7C-9A52-076914D3C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600" dirty="0">
                <a:solidFill>
                  <a:srgbClr val="002060"/>
                </a:solidFill>
              </a:rPr>
              <a:t>Step three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B5587B-AB93-418F-A780-AB246841C6F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D492C5-9683-4A1E-95B8-BB76B54BA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68418" y="2150620"/>
            <a:ext cx="4623581" cy="3992793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400" b="0" i="0" dirty="0">
                <a:solidFill>
                  <a:srgbClr val="002060"/>
                </a:solidFill>
                <a:effectLst/>
                <a:latin typeface="Source Sans Pro" panose="020B0503030403020204" pitchFamily="34" charset="0"/>
              </a:rPr>
              <a:t>When you have mixed all the bags with coloured salt, open each bag and leave to dry If you want the salt to dry quickly spread it out on a flat surface. Once your salt is dry it is ready to be used for your sand jar or sensory play.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2060"/>
                </a:solidFill>
                <a:latin typeface="Source Sans Pro" panose="020B0503030403020204" pitchFamily="34" charset="0"/>
              </a:rPr>
              <a:t>Have fun and don’t forget to share your pictures</a:t>
            </a:r>
            <a:endParaRPr lang="en-GB" sz="2400" dirty="0">
              <a:solidFill>
                <a:srgbClr val="002060"/>
              </a:solidFill>
            </a:endParaRPr>
          </a:p>
        </p:txBody>
      </p:sp>
      <p:pic>
        <p:nvPicPr>
          <p:cNvPr id="4098" name="Picture 2" descr="Homemade Colored Sand">
            <a:extLst>
              <a:ext uri="{FF2B5EF4-FFF2-40B4-BE49-F238E27FC236}">
                <a16:creationId xmlns:a16="http://schemas.microsoft.com/office/drawing/2014/main" id="{CC43FDC2-021C-4202-9E56-F87F64F760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77"/>
          <a:stretch/>
        </p:blipFill>
        <p:spPr bwMode="auto">
          <a:xfrm>
            <a:off x="529597" y="2211494"/>
            <a:ext cx="6877043" cy="393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5012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Banded</Template>
  <TotalTime>31</TotalTime>
  <Words>153</Words>
  <Application>Microsoft Office PowerPoint</Application>
  <PresentationFormat>Widescreen</PresentationFormat>
  <Paragraphs>15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Corbel</vt:lpstr>
      <vt:lpstr>Source Sans Pro</vt:lpstr>
      <vt:lpstr>Wingdings</vt:lpstr>
      <vt:lpstr>Banded</vt:lpstr>
      <vt:lpstr>Coloured salt sensory play/jar</vt:lpstr>
      <vt:lpstr>What you will need</vt:lpstr>
      <vt:lpstr>Step one</vt:lpstr>
      <vt:lpstr>Step two</vt:lpstr>
      <vt:lpstr>Step three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Coloured salt sensory play/jar</dc:title>
  <dc:creator>Toni Smith</dc:creator>
  <cp:lastModifiedBy>Toni Smith</cp:lastModifiedBy>
  <cp:revision>4</cp:revision>
  <dcterms:created xsi:type="dcterms:W3CDTF">2021-01-23T08:23:21Z</dcterms:created>
  <dcterms:modified xsi:type="dcterms:W3CDTF">2021-01-23T08:55:04Z</dcterms:modified>
</cp:coreProperties>
</file>