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4660"/>
  </p:normalViewPr>
  <p:slideViewPr>
    <p:cSldViewPr snapToGrid="0">
      <p:cViewPr varScale="1">
        <p:scale>
          <a:sx n="105" d="100"/>
          <a:sy n="105" d="100"/>
        </p:scale>
        <p:origin x="78"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1436380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B77887-8A7F-4EA6-A53C-C4C3189B1FF5}" type="datetimeFigureOut">
              <a:rPr lang="en-GB" smtClean="0"/>
              <a:t>19/07/2021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1573685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3449709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33407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4262726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634590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3054516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1977257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2042422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868397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87945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B77887-8A7F-4EA6-A53C-C4C3189B1FF5}" type="datetimeFigureOut">
              <a:rPr lang="en-GB" smtClean="0"/>
              <a:t>19/07/2021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595924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B77887-8A7F-4EA6-A53C-C4C3189B1FF5}" type="datetimeFigureOut">
              <a:rPr lang="en-GB" smtClean="0"/>
              <a:t>19/07/2021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422938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3940994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253302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D8B77887-8A7F-4EA6-A53C-C4C3189B1FF5}" type="datetimeFigureOut">
              <a:rPr lang="en-GB" smtClean="0"/>
              <a:t>19/07/2021</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9509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B77887-8A7F-4EA6-A53C-C4C3189B1FF5}" type="datetimeFigureOut">
              <a:rPr lang="en-GB" smtClean="0"/>
              <a:t>19/07/2021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30C309-5C56-45B8-BCED-0F15553473AD}" type="slidenum">
              <a:rPr lang="en-GB" smtClean="0"/>
              <a:t>‹#›</a:t>
            </a:fld>
            <a:endParaRPr lang="en-GB"/>
          </a:p>
        </p:txBody>
      </p:sp>
    </p:spTree>
    <p:extLst>
      <p:ext uri="{BB962C8B-B14F-4D97-AF65-F5344CB8AC3E}">
        <p14:creationId xmlns:p14="http://schemas.microsoft.com/office/powerpoint/2010/main" val="3842919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8B77887-8A7F-4EA6-A53C-C4C3189B1FF5}" type="datetimeFigureOut">
              <a:rPr lang="en-GB" smtClean="0"/>
              <a:t>19/07/2021</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B30C309-5C56-45B8-BCED-0F15553473AD}" type="slidenum">
              <a:rPr lang="en-GB" smtClean="0"/>
              <a:t>‹#›</a:t>
            </a:fld>
            <a:endParaRPr lang="en-GB"/>
          </a:p>
        </p:txBody>
      </p:sp>
    </p:spTree>
    <p:extLst>
      <p:ext uri="{BB962C8B-B14F-4D97-AF65-F5344CB8AC3E}">
        <p14:creationId xmlns:p14="http://schemas.microsoft.com/office/powerpoint/2010/main" val="25897939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618FA-A77C-4BB4-858F-D5671D0FC12C}"/>
              </a:ext>
            </a:extLst>
          </p:cNvPr>
          <p:cNvSpPr>
            <a:spLocks noGrp="1"/>
          </p:cNvSpPr>
          <p:nvPr>
            <p:ph type="ctrTitle"/>
          </p:nvPr>
        </p:nvSpPr>
        <p:spPr>
          <a:xfrm>
            <a:off x="1154955" y="1447801"/>
            <a:ext cx="8825658" cy="2687972"/>
          </a:xfrm>
        </p:spPr>
        <p:txBody>
          <a:bodyPr/>
          <a:lstStyle/>
          <a:p>
            <a:r>
              <a:rPr lang="en-GB" dirty="0"/>
              <a:t>Shaving Foam Sensory Tray</a:t>
            </a:r>
          </a:p>
        </p:txBody>
      </p:sp>
      <p:sp>
        <p:nvSpPr>
          <p:cNvPr id="3" name="Subtitle 2">
            <a:extLst>
              <a:ext uri="{FF2B5EF4-FFF2-40B4-BE49-F238E27FC236}">
                <a16:creationId xmlns:a16="http://schemas.microsoft.com/office/drawing/2014/main" id="{AFDC8F29-89B4-4525-8A4B-8F960131C67C}"/>
              </a:ext>
            </a:extLst>
          </p:cNvPr>
          <p:cNvSpPr>
            <a:spLocks noGrp="1"/>
          </p:cNvSpPr>
          <p:nvPr>
            <p:ph type="subTitle" idx="1"/>
          </p:nvPr>
        </p:nvSpPr>
        <p:spPr>
          <a:xfrm>
            <a:off x="1154955" y="4777380"/>
            <a:ext cx="10688702" cy="861420"/>
          </a:xfrm>
        </p:spPr>
        <p:txBody>
          <a:bodyPr>
            <a:noAutofit/>
          </a:bodyPr>
          <a:lstStyle/>
          <a:p>
            <a:r>
              <a:rPr lang="en-GB" sz="2800" dirty="0"/>
              <a:t>Sensory activities</a:t>
            </a:r>
          </a:p>
          <a:p>
            <a:r>
              <a:rPr lang="en-GB" sz="2800" dirty="0"/>
              <a:t>By Toni Leigh</a:t>
            </a:r>
          </a:p>
        </p:txBody>
      </p:sp>
      <p:sp>
        <p:nvSpPr>
          <p:cNvPr id="4" name="TextBox 3">
            <a:extLst>
              <a:ext uri="{FF2B5EF4-FFF2-40B4-BE49-F238E27FC236}">
                <a16:creationId xmlns:a16="http://schemas.microsoft.com/office/drawing/2014/main" id="{A6F9AD4D-5D5E-478C-935D-797E67B86898}"/>
              </a:ext>
            </a:extLst>
          </p:cNvPr>
          <p:cNvSpPr txBox="1"/>
          <p:nvPr/>
        </p:nvSpPr>
        <p:spPr>
          <a:xfrm>
            <a:off x="8741329" y="6372794"/>
            <a:ext cx="3749879" cy="369332"/>
          </a:xfrm>
          <a:prstGeom prst="rect">
            <a:avLst/>
          </a:prstGeom>
          <a:noFill/>
        </p:spPr>
        <p:txBody>
          <a:bodyPr wrap="square" rtlCol="0">
            <a:spAutoFit/>
          </a:bodyPr>
          <a:lstStyle/>
          <a:p>
            <a:r>
              <a:rPr lang="en-US" dirty="0"/>
              <a:t>Copyright Of Toni Leigh V.01</a:t>
            </a:r>
            <a:endParaRPr lang="en-GB" dirty="0"/>
          </a:p>
        </p:txBody>
      </p:sp>
    </p:spTree>
    <p:extLst>
      <p:ext uri="{BB962C8B-B14F-4D97-AF65-F5344CB8AC3E}">
        <p14:creationId xmlns:p14="http://schemas.microsoft.com/office/powerpoint/2010/main" val="2044601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28" name="Picture 7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29" name="Picture 7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030" name="Oval 7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31" name="Picture 7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32" name="Picture 7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033" name="Rectangle 8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34" name="Rectangle 82">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29F1D7-BE2C-4EC3-B087-173B1BF17ECF}"/>
              </a:ext>
            </a:extLst>
          </p:cNvPr>
          <p:cNvSpPr>
            <a:spLocks noGrp="1"/>
          </p:cNvSpPr>
          <p:nvPr>
            <p:ph type="title"/>
          </p:nvPr>
        </p:nvSpPr>
        <p:spPr>
          <a:xfrm>
            <a:off x="536503" y="985228"/>
            <a:ext cx="5267050" cy="718438"/>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90000"/>
          </a:bodyPr>
          <a:lstStyle/>
          <a:p>
            <a:r>
              <a:rPr lang="en-US" sz="4200" dirty="0">
                <a:solidFill>
                  <a:schemeClr val="bg1"/>
                </a:solidFill>
              </a:rPr>
              <a:t>What you will need:</a:t>
            </a:r>
            <a:br>
              <a:rPr lang="en-US" sz="4200" dirty="0">
                <a:solidFill>
                  <a:srgbClr val="EBEBEB"/>
                </a:solidFill>
              </a:rPr>
            </a:br>
            <a:endParaRPr lang="en-US" sz="4200" dirty="0">
              <a:solidFill>
                <a:srgbClr val="EBEBEB"/>
              </a:solidFill>
            </a:endParaRPr>
          </a:p>
        </p:txBody>
      </p:sp>
      <p:sp>
        <p:nvSpPr>
          <p:cNvPr id="4" name="Text Placeholder 3">
            <a:extLst>
              <a:ext uri="{FF2B5EF4-FFF2-40B4-BE49-F238E27FC236}">
                <a16:creationId xmlns:a16="http://schemas.microsoft.com/office/drawing/2014/main" id="{02771B5E-F19F-40EE-B3B0-FE978FEAFADC}"/>
              </a:ext>
            </a:extLst>
          </p:cNvPr>
          <p:cNvSpPr>
            <a:spLocks noGrp="1"/>
          </p:cNvSpPr>
          <p:nvPr>
            <p:ph type="body" sz="half" idx="2"/>
          </p:nvPr>
        </p:nvSpPr>
        <p:spPr>
          <a:xfrm>
            <a:off x="648930" y="2542611"/>
            <a:ext cx="4909723" cy="3681208"/>
          </a:xfr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p>
            <a:pPr>
              <a:buFont typeface="Wingdings 3" charset="2"/>
              <a:buChar char=""/>
            </a:pPr>
            <a:r>
              <a:rPr lang="en-US" sz="2800" dirty="0">
                <a:solidFill>
                  <a:schemeClr val="bg1"/>
                </a:solidFill>
              </a:rPr>
              <a:t> </a:t>
            </a:r>
            <a:r>
              <a:rPr lang="en-US" sz="2400" dirty="0">
                <a:solidFill>
                  <a:schemeClr val="bg1"/>
                </a:solidFill>
              </a:rPr>
              <a:t>Shaving foam</a:t>
            </a:r>
          </a:p>
          <a:p>
            <a:pPr>
              <a:buFont typeface="Wingdings 3" charset="2"/>
              <a:buChar char=""/>
            </a:pPr>
            <a:r>
              <a:rPr lang="en-US" sz="2400" dirty="0">
                <a:solidFill>
                  <a:schemeClr val="bg1"/>
                </a:solidFill>
              </a:rPr>
              <a:t> Paint brush</a:t>
            </a:r>
          </a:p>
          <a:p>
            <a:pPr>
              <a:buFont typeface="Wingdings 3" charset="2"/>
              <a:buChar char=""/>
            </a:pPr>
            <a:r>
              <a:rPr lang="en-US" sz="2400" dirty="0">
                <a:solidFill>
                  <a:schemeClr val="bg1"/>
                </a:solidFill>
              </a:rPr>
              <a:t> Tray to put the mixture in </a:t>
            </a:r>
          </a:p>
          <a:p>
            <a:pPr>
              <a:buFont typeface="Wingdings 3" charset="2"/>
              <a:buChar char=""/>
            </a:pPr>
            <a:r>
              <a:rPr lang="en-US" sz="2400" dirty="0">
                <a:solidFill>
                  <a:schemeClr val="bg1"/>
                </a:solidFill>
              </a:rPr>
              <a:t> Food colouring </a:t>
            </a:r>
          </a:p>
          <a:p>
            <a:pPr>
              <a:buFont typeface="Wingdings 3" charset="2"/>
              <a:buChar char=""/>
            </a:pPr>
            <a:r>
              <a:rPr lang="en-US" sz="2400" dirty="0">
                <a:solidFill>
                  <a:schemeClr val="bg1"/>
                </a:solidFill>
              </a:rPr>
              <a:t> Glitter, essential oil, sequins,    buttons, beads (optional)</a:t>
            </a:r>
          </a:p>
        </p:txBody>
      </p:sp>
      <p:sp>
        <p:nvSpPr>
          <p:cNvPr id="85"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 name="Picture Placeholder 2">
            <a:extLst>
              <a:ext uri="{FF2B5EF4-FFF2-40B4-BE49-F238E27FC236}">
                <a16:creationId xmlns:a16="http://schemas.microsoft.com/office/drawing/2014/main" id="{2C2BB83F-D0CE-451E-A93D-FB9ABDB7A13C}"/>
              </a:ext>
            </a:extLst>
          </p:cNvPr>
          <p:cNvSpPr>
            <a:spLocks noGrp="1"/>
          </p:cNvSpPr>
          <p:nvPr>
            <p:ph type="pic" idx="1"/>
          </p:nvPr>
        </p:nvSpPr>
        <p:spPr/>
      </p:sp>
      <p:pic>
        <p:nvPicPr>
          <p:cNvPr id="5" name="Picture 2" descr="Image preview">
            <a:extLst>
              <a:ext uri="{FF2B5EF4-FFF2-40B4-BE49-F238E27FC236}">
                <a16:creationId xmlns:a16="http://schemas.microsoft.com/office/drawing/2014/main" id="{01AA6DA8-BF9C-4F02-B3EF-91F832AD543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5351" b="5136"/>
          <a:stretch/>
        </p:blipFill>
        <p:spPr bwMode="auto">
          <a:xfrm>
            <a:off x="6837119" y="338242"/>
            <a:ext cx="5122863" cy="61387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5293754-CDFB-4E61-97DB-E1DFF0A92FF4}"/>
              </a:ext>
            </a:extLst>
          </p:cNvPr>
          <p:cNvSpPr txBox="1"/>
          <p:nvPr/>
        </p:nvSpPr>
        <p:spPr>
          <a:xfrm>
            <a:off x="9553757" y="6531159"/>
            <a:ext cx="3934437" cy="307777"/>
          </a:xfrm>
          <a:prstGeom prst="rect">
            <a:avLst/>
          </a:prstGeom>
          <a:noFill/>
        </p:spPr>
        <p:txBody>
          <a:bodyPr wrap="square" rtlCol="0">
            <a:spAutoFit/>
          </a:bodyPr>
          <a:lstStyle/>
          <a:p>
            <a:r>
              <a:rPr lang="en-US" sz="1400" dirty="0"/>
              <a:t>Copyright of Toni Leigh V.01</a:t>
            </a:r>
            <a:endParaRPr lang="en-GB" sz="1400" dirty="0"/>
          </a:p>
        </p:txBody>
      </p:sp>
    </p:spTree>
    <p:extLst>
      <p:ext uri="{BB962C8B-B14F-4D97-AF65-F5344CB8AC3E}">
        <p14:creationId xmlns:p14="http://schemas.microsoft.com/office/powerpoint/2010/main" val="1485569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3" name="Picture 7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5" name="Oval 7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7" name="Picture 7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9" name="Picture 7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81" name="Rectangle 8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9F60721-6D15-425E-836B-9A64775729AB}"/>
              </a:ext>
            </a:extLst>
          </p:cNvPr>
          <p:cNvSpPr>
            <a:spLocks noGrp="1"/>
          </p:cNvSpPr>
          <p:nvPr>
            <p:ph type="title"/>
          </p:nvPr>
        </p:nvSpPr>
        <p:spPr>
          <a:xfrm>
            <a:off x="2189526" y="502568"/>
            <a:ext cx="2718033" cy="839792"/>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r>
              <a:rPr lang="en-US" sz="4200" dirty="0">
                <a:solidFill>
                  <a:schemeClr val="bg1"/>
                </a:solidFill>
              </a:rPr>
              <a:t>Step One</a:t>
            </a:r>
          </a:p>
        </p:txBody>
      </p:sp>
      <p:sp>
        <p:nvSpPr>
          <p:cNvPr id="83" name="Rectangle 82">
            <a:extLst>
              <a:ext uri="{FF2B5EF4-FFF2-40B4-BE49-F238E27FC236}">
                <a16:creationId xmlns:a16="http://schemas.microsoft.com/office/drawing/2014/main" id="{495DDCFA-D3DE-4CEB-8AFF-C6501187E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 Placeholder 3">
            <a:extLst>
              <a:ext uri="{FF2B5EF4-FFF2-40B4-BE49-F238E27FC236}">
                <a16:creationId xmlns:a16="http://schemas.microsoft.com/office/drawing/2014/main" id="{1828F023-4978-49EF-83D9-4457903BFBF6}"/>
              </a:ext>
            </a:extLst>
          </p:cNvPr>
          <p:cNvSpPr>
            <a:spLocks noGrp="1"/>
          </p:cNvSpPr>
          <p:nvPr>
            <p:ph type="body" sz="half" idx="2"/>
          </p:nvPr>
        </p:nvSpPr>
        <p:spPr>
          <a:xfrm>
            <a:off x="910092" y="1858239"/>
            <a:ext cx="6047543" cy="4433667"/>
          </a:xfr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p>
            <a:pPr>
              <a:buFont typeface="Wingdings 3" charset="2"/>
              <a:buChar char=""/>
            </a:pPr>
            <a:r>
              <a:rPr lang="en-US" sz="2400" dirty="0"/>
              <a:t> Firstly, we need to add our shaving foam to the tray, bowl or chosen mixing appliance. Depending on how you have chosen for your children to explore the foam texture as this can be by hands or feet. Something I like to put down is a large piece of tarpaulin. If you don’t wish to get the mess inside your house, you can always lay this out in the garden for the children.  </a:t>
            </a:r>
          </a:p>
        </p:txBody>
      </p:sp>
      <p:pic>
        <p:nvPicPr>
          <p:cNvPr id="5" name="Picture 4" descr="A picture containing person&#10;&#10;Description automatically generated">
            <a:extLst>
              <a:ext uri="{FF2B5EF4-FFF2-40B4-BE49-F238E27FC236}">
                <a16:creationId xmlns:a16="http://schemas.microsoft.com/office/drawing/2014/main" id="{EF1A341A-41E9-4862-AE94-FC92A4357BBC}"/>
              </a:ext>
            </a:extLst>
          </p:cNvPr>
          <p:cNvPicPr>
            <a:picLocks noChangeAspect="1"/>
          </p:cNvPicPr>
          <p:nvPr/>
        </p:nvPicPr>
        <p:blipFill rotWithShape="1">
          <a:blip r:embed="rId7">
            <a:extLst>
              <a:ext uri="{28A0092B-C50C-407E-A947-70E740481C1C}">
                <a14:useLocalDpi xmlns:a14="http://schemas.microsoft.com/office/drawing/2010/main" val="0"/>
              </a:ext>
            </a:extLst>
          </a:blip>
          <a:srcRect t="12580"/>
          <a:stretch/>
        </p:blipFill>
        <p:spPr>
          <a:xfrm rot="5400000">
            <a:off x="7053985" y="1078772"/>
            <a:ext cx="6216787" cy="4059242"/>
          </a:xfrm>
          <a:prstGeom prst="rect">
            <a:avLst/>
          </a:prstGeom>
        </p:spPr>
      </p:pic>
      <p:sp>
        <p:nvSpPr>
          <p:cNvPr id="7" name="TextBox 6">
            <a:extLst>
              <a:ext uri="{FF2B5EF4-FFF2-40B4-BE49-F238E27FC236}">
                <a16:creationId xmlns:a16="http://schemas.microsoft.com/office/drawing/2014/main" id="{06E68DE0-BFB2-4809-82EA-93279CED4BA7}"/>
              </a:ext>
            </a:extLst>
          </p:cNvPr>
          <p:cNvSpPr txBox="1"/>
          <p:nvPr/>
        </p:nvSpPr>
        <p:spPr>
          <a:xfrm>
            <a:off x="9599612" y="6569125"/>
            <a:ext cx="3802166" cy="307777"/>
          </a:xfrm>
          <a:prstGeom prst="rect">
            <a:avLst/>
          </a:prstGeom>
          <a:noFill/>
        </p:spPr>
        <p:txBody>
          <a:bodyPr wrap="square" rtlCol="0">
            <a:spAutoFit/>
          </a:bodyPr>
          <a:lstStyle/>
          <a:p>
            <a:r>
              <a:rPr lang="en-US" sz="1400" dirty="0"/>
              <a:t>Copyright of Toni Leigh V.01</a:t>
            </a:r>
            <a:endParaRPr lang="en-GB" sz="1400" dirty="0"/>
          </a:p>
        </p:txBody>
      </p:sp>
    </p:spTree>
    <p:extLst>
      <p:ext uri="{BB962C8B-B14F-4D97-AF65-F5344CB8AC3E}">
        <p14:creationId xmlns:p14="http://schemas.microsoft.com/office/powerpoint/2010/main" val="2823114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3" name="Picture 92">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5" name="Picture 94">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97" name="Oval 96">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9" name="Picture 98">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1" name="Picture 100">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03" name="Rectangle 102">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0E3DA13-E933-467B-8140-CED58984AF52}"/>
              </a:ext>
            </a:extLst>
          </p:cNvPr>
          <p:cNvSpPr>
            <a:spLocks noGrp="1"/>
          </p:cNvSpPr>
          <p:nvPr>
            <p:ph type="title"/>
          </p:nvPr>
        </p:nvSpPr>
        <p:spPr>
          <a:xfrm>
            <a:off x="2155971" y="172155"/>
            <a:ext cx="3330328" cy="931817"/>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r>
              <a:rPr lang="en-US" sz="4800">
                <a:solidFill>
                  <a:schemeClr val="bg1"/>
                </a:solidFill>
              </a:rPr>
              <a:t>Step Two</a:t>
            </a:r>
            <a:endParaRPr lang="en-US" sz="4800" dirty="0">
              <a:solidFill>
                <a:schemeClr val="bg1"/>
              </a:solidFill>
            </a:endParaRPr>
          </a:p>
        </p:txBody>
      </p:sp>
      <p:sp>
        <p:nvSpPr>
          <p:cNvPr id="105" name="Rectangle 104">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 Placeholder 3">
            <a:extLst>
              <a:ext uri="{FF2B5EF4-FFF2-40B4-BE49-F238E27FC236}">
                <a16:creationId xmlns:a16="http://schemas.microsoft.com/office/drawing/2014/main" id="{45CFB506-699D-4759-BCB4-EBDDC3DDB248}"/>
              </a:ext>
            </a:extLst>
          </p:cNvPr>
          <p:cNvSpPr>
            <a:spLocks noGrp="1"/>
          </p:cNvSpPr>
          <p:nvPr>
            <p:ph type="body" sz="half" idx="2"/>
          </p:nvPr>
        </p:nvSpPr>
        <p:spPr>
          <a:xfrm>
            <a:off x="506748" y="1350252"/>
            <a:ext cx="6857664" cy="5335593"/>
          </a:xfr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p>
            <a:pPr>
              <a:buFont typeface="Wingdings 3" charset="2"/>
              <a:buChar char=""/>
            </a:pPr>
            <a:r>
              <a:rPr lang="en-US" sz="2000" dirty="0">
                <a:solidFill>
                  <a:schemeClr val="bg1"/>
                </a:solidFill>
              </a:rPr>
              <a:t> </a:t>
            </a:r>
            <a:r>
              <a:rPr lang="en-US" sz="2400" dirty="0">
                <a:solidFill>
                  <a:schemeClr val="bg1"/>
                </a:solidFill>
              </a:rPr>
              <a:t>Once you have added the shaving foam to the mixing appliance you can now add in the extras. </a:t>
            </a:r>
          </a:p>
          <a:p>
            <a:pPr>
              <a:buFont typeface="Wingdings 3" charset="2"/>
              <a:buChar char=""/>
            </a:pPr>
            <a:r>
              <a:rPr lang="en-US" sz="2400" dirty="0">
                <a:solidFill>
                  <a:schemeClr val="bg1"/>
                </a:solidFill>
              </a:rPr>
              <a:t> If you are using food </a:t>
            </a:r>
            <a:r>
              <a:rPr lang="en-US" sz="2400" dirty="0" err="1">
                <a:solidFill>
                  <a:schemeClr val="bg1"/>
                </a:solidFill>
              </a:rPr>
              <a:t>colouring</a:t>
            </a:r>
            <a:r>
              <a:rPr lang="en-US" sz="2400" dirty="0">
                <a:solidFill>
                  <a:schemeClr val="bg1"/>
                </a:solidFill>
              </a:rPr>
              <a:t> only add </a:t>
            </a:r>
            <a:r>
              <a:rPr lang="en-US" sz="2400" dirty="0" err="1">
                <a:solidFill>
                  <a:schemeClr val="bg1"/>
                </a:solidFill>
              </a:rPr>
              <a:t>approx</a:t>
            </a:r>
            <a:r>
              <a:rPr lang="en-US" sz="2400" dirty="0">
                <a:solidFill>
                  <a:schemeClr val="bg1"/>
                </a:solidFill>
              </a:rPr>
              <a:t> 2/3 drops to the foam. </a:t>
            </a:r>
          </a:p>
          <a:p>
            <a:pPr>
              <a:buFont typeface="Wingdings 3" charset="2"/>
              <a:buChar char=""/>
            </a:pPr>
            <a:r>
              <a:rPr lang="en-US" sz="2400" dirty="0">
                <a:solidFill>
                  <a:schemeClr val="bg1"/>
                </a:solidFill>
              </a:rPr>
              <a:t> You can add in glitter, pom poms, sequins anything you want to use that is safe to do so.</a:t>
            </a:r>
          </a:p>
          <a:p>
            <a:pPr>
              <a:buFont typeface="Wingdings 3" charset="2"/>
              <a:buChar char=""/>
            </a:pPr>
            <a:r>
              <a:rPr lang="en-US" sz="2400" dirty="0">
                <a:solidFill>
                  <a:schemeClr val="bg1"/>
                </a:solidFill>
              </a:rPr>
              <a:t> I personally like to add in an essential oil to give the foam a scent. I like to add lavender to create a calming effect. </a:t>
            </a:r>
          </a:p>
        </p:txBody>
      </p:sp>
      <p:sp>
        <p:nvSpPr>
          <p:cNvPr id="3" name="TextBox 2">
            <a:extLst>
              <a:ext uri="{FF2B5EF4-FFF2-40B4-BE49-F238E27FC236}">
                <a16:creationId xmlns:a16="http://schemas.microsoft.com/office/drawing/2014/main" id="{8738812D-D094-440F-8F9A-819949AE7794}"/>
              </a:ext>
            </a:extLst>
          </p:cNvPr>
          <p:cNvSpPr txBox="1"/>
          <p:nvPr/>
        </p:nvSpPr>
        <p:spPr>
          <a:xfrm>
            <a:off x="9599612" y="6518080"/>
            <a:ext cx="3819422" cy="307777"/>
          </a:xfrm>
          <a:prstGeom prst="rect">
            <a:avLst/>
          </a:prstGeom>
          <a:noFill/>
        </p:spPr>
        <p:txBody>
          <a:bodyPr wrap="square" rtlCol="0">
            <a:spAutoFit/>
          </a:bodyPr>
          <a:lstStyle/>
          <a:p>
            <a:r>
              <a:rPr lang="en-US" sz="1400" dirty="0"/>
              <a:t>Copyright of Toni Leigh V.01</a:t>
            </a:r>
            <a:endParaRPr lang="en-GB" sz="1400" dirty="0"/>
          </a:p>
        </p:txBody>
      </p:sp>
      <p:pic>
        <p:nvPicPr>
          <p:cNvPr id="7" name="Picture 6" descr="A picture containing person, bed, indoor&#10;&#10;Description automatically generated">
            <a:extLst>
              <a:ext uri="{FF2B5EF4-FFF2-40B4-BE49-F238E27FC236}">
                <a16:creationId xmlns:a16="http://schemas.microsoft.com/office/drawing/2014/main" id="{21829EBA-E146-4779-BBCA-136E7E02B9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75018" y="3584059"/>
            <a:ext cx="3384270" cy="3008827"/>
          </a:xfrm>
          <a:prstGeom prst="rect">
            <a:avLst/>
          </a:prstGeom>
        </p:spPr>
      </p:pic>
      <p:pic>
        <p:nvPicPr>
          <p:cNvPr id="11" name="Picture 10" descr="A picture containing person, indoor&#10;&#10;Description automatically generated">
            <a:extLst>
              <a:ext uri="{FF2B5EF4-FFF2-40B4-BE49-F238E27FC236}">
                <a16:creationId xmlns:a16="http://schemas.microsoft.com/office/drawing/2014/main" id="{C37D2CEF-1D8F-4684-8392-5F54E6A7C2D9}"/>
              </a:ext>
            </a:extLst>
          </p:cNvPr>
          <p:cNvPicPr>
            <a:picLocks noChangeAspect="1"/>
          </p:cNvPicPr>
          <p:nvPr/>
        </p:nvPicPr>
        <p:blipFill rotWithShape="1">
          <a:blip r:embed="rId8">
            <a:extLst>
              <a:ext uri="{28A0092B-C50C-407E-A947-70E740481C1C}">
                <a14:useLocalDpi xmlns:a14="http://schemas.microsoft.com/office/drawing/2010/main" val="0"/>
              </a:ext>
            </a:extLst>
          </a:blip>
          <a:srcRect l="18206" t="13493" r="17668" b="1190"/>
          <a:stretch/>
        </p:blipFill>
        <p:spPr>
          <a:xfrm>
            <a:off x="8448170" y="18912"/>
            <a:ext cx="3384269" cy="3332176"/>
          </a:xfrm>
          <a:prstGeom prst="rect">
            <a:avLst/>
          </a:prstGeom>
        </p:spPr>
      </p:pic>
    </p:spTree>
    <p:extLst>
      <p:ext uri="{BB962C8B-B14F-4D97-AF65-F5344CB8AC3E}">
        <p14:creationId xmlns:p14="http://schemas.microsoft.com/office/powerpoint/2010/main" val="907652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80" name="Picture 79">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82" name="Oval 81">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84" name="Picture 83">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86" name="Picture 85">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88" name="Rectangle 87">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0" name="Rectangle 89">
            <a:extLst>
              <a:ext uri="{FF2B5EF4-FFF2-40B4-BE49-F238E27FC236}">
                <a16:creationId xmlns:a16="http://schemas.microsoft.com/office/drawing/2014/main" id="{F3F4807A-5068-4492-8025-D75F320E9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7D270C-6C3F-4665-9A1D-5334B626C220}"/>
              </a:ext>
            </a:extLst>
          </p:cNvPr>
          <p:cNvSpPr>
            <a:spLocks noGrp="1"/>
          </p:cNvSpPr>
          <p:nvPr>
            <p:ph type="title"/>
          </p:nvPr>
        </p:nvSpPr>
        <p:spPr>
          <a:xfrm>
            <a:off x="1734179" y="370067"/>
            <a:ext cx="3355264" cy="818626"/>
          </a:xfrm>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p>
            <a:r>
              <a:rPr lang="en-US" sz="4200" dirty="0">
                <a:solidFill>
                  <a:schemeClr val="bg1"/>
                </a:solidFill>
              </a:rPr>
              <a:t>Step Three</a:t>
            </a:r>
          </a:p>
        </p:txBody>
      </p:sp>
      <p:sp>
        <p:nvSpPr>
          <p:cNvPr id="4" name="Text Placeholder 3">
            <a:extLst>
              <a:ext uri="{FF2B5EF4-FFF2-40B4-BE49-F238E27FC236}">
                <a16:creationId xmlns:a16="http://schemas.microsoft.com/office/drawing/2014/main" id="{16F6BB5C-1C4E-4AA1-AD1E-27E037852E49}"/>
              </a:ext>
            </a:extLst>
          </p:cNvPr>
          <p:cNvSpPr>
            <a:spLocks noGrp="1"/>
          </p:cNvSpPr>
          <p:nvPr>
            <p:ph type="body" sz="half" idx="2"/>
          </p:nvPr>
        </p:nvSpPr>
        <p:spPr>
          <a:xfrm>
            <a:off x="210350" y="1617385"/>
            <a:ext cx="6291336" cy="4544133"/>
          </a:xfr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r>
              <a:rPr lang="en-US" sz="2400" cap="all" dirty="0">
                <a:solidFill>
                  <a:schemeClr val="bg1"/>
                </a:solidFill>
              </a:rPr>
              <a:t>This is where the fun starts. </a:t>
            </a:r>
          </a:p>
          <a:p>
            <a:endParaRPr lang="en-US" sz="2400" cap="all" dirty="0">
              <a:solidFill>
                <a:schemeClr val="bg1"/>
              </a:solidFill>
            </a:endParaRPr>
          </a:p>
          <a:p>
            <a:r>
              <a:rPr lang="en-US" sz="2400" cap="all" dirty="0">
                <a:solidFill>
                  <a:schemeClr val="bg1"/>
                </a:solidFill>
              </a:rPr>
              <a:t>Mix in all the ingredients into the foam with your hands or feet. </a:t>
            </a:r>
          </a:p>
          <a:p>
            <a:endParaRPr lang="en-US" sz="2400" cap="all" dirty="0">
              <a:solidFill>
                <a:schemeClr val="bg1"/>
              </a:solidFill>
            </a:endParaRPr>
          </a:p>
          <a:p>
            <a:r>
              <a:rPr lang="en-US" sz="2400" cap="all" dirty="0">
                <a:solidFill>
                  <a:schemeClr val="bg1"/>
                </a:solidFill>
              </a:rPr>
              <a:t>Let THE CHILDREN EXPLORE THE NEW TEXTURES.</a:t>
            </a:r>
          </a:p>
          <a:p>
            <a:endParaRPr lang="en-US" sz="2400" cap="all" dirty="0">
              <a:solidFill>
                <a:schemeClr val="bg1"/>
              </a:solidFill>
            </a:endParaRPr>
          </a:p>
          <a:p>
            <a:pPr algn="ctr"/>
            <a:r>
              <a:rPr lang="en-US" sz="2400" b="1" cap="all" dirty="0">
                <a:solidFill>
                  <a:schemeClr val="bg1"/>
                </a:solidFill>
              </a:rPr>
              <a:t>Enjoy and have lots of fun !! </a:t>
            </a:r>
          </a:p>
        </p:txBody>
      </p:sp>
      <p:sp>
        <p:nvSpPr>
          <p:cNvPr id="1043" name="Freeform 36">
            <a:extLst>
              <a:ext uri="{FF2B5EF4-FFF2-40B4-BE49-F238E27FC236}">
                <a16:creationId xmlns:a16="http://schemas.microsoft.com/office/drawing/2014/main" id="{B24996F8-180C-4DCB-8A26-DFA336CDE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3666"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044" name="Rectangle 93">
            <a:extLst>
              <a:ext uri="{FF2B5EF4-FFF2-40B4-BE49-F238E27FC236}">
                <a16:creationId xmlns:a16="http://schemas.microsoft.com/office/drawing/2014/main" id="{630182B0-3559-41D5-9EBC-0BD86BED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id="{9634EDF0-8BC5-4609-884A-A14AA7849C82}"/>
              </a:ext>
            </a:extLst>
          </p:cNvPr>
          <p:cNvSpPr txBox="1"/>
          <p:nvPr/>
        </p:nvSpPr>
        <p:spPr>
          <a:xfrm>
            <a:off x="9474648" y="6477000"/>
            <a:ext cx="3297927" cy="307777"/>
          </a:xfrm>
          <a:prstGeom prst="rect">
            <a:avLst/>
          </a:prstGeom>
          <a:noFill/>
        </p:spPr>
        <p:txBody>
          <a:bodyPr wrap="square" rtlCol="0">
            <a:spAutoFit/>
          </a:bodyPr>
          <a:lstStyle/>
          <a:p>
            <a:r>
              <a:rPr lang="en-US" sz="1400" dirty="0"/>
              <a:t>Copyright of Toni Leigh V.01</a:t>
            </a:r>
            <a:endParaRPr lang="en-GB" sz="1400" dirty="0"/>
          </a:p>
        </p:txBody>
      </p:sp>
      <p:pic>
        <p:nvPicPr>
          <p:cNvPr id="7" name="Picture 6" descr="A picture containing person, young&#10;&#10;Description automatically generated">
            <a:extLst>
              <a:ext uri="{FF2B5EF4-FFF2-40B4-BE49-F238E27FC236}">
                <a16:creationId xmlns:a16="http://schemas.microsoft.com/office/drawing/2014/main" id="{D35889C3-2363-4700-992F-5361702B22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0601" y="21405"/>
            <a:ext cx="5415012" cy="5296559"/>
          </a:xfrm>
          <a:prstGeom prst="rect">
            <a:avLst/>
          </a:prstGeom>
        </p:spPr>
      </p:pic>
    </p:spTree>
    <p:extLst>
      <p:ext uri="{BB962C8B-B14F-4D97-AF65-F5344CB8AC3E}">
        <p14:creationId xmlns:p14="http://schemas.microsoft.com/office/powerpoint/2010/main" val="17609767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309</TotalTime>
  <Words>290</Words>
  <Application>Microsoft Office PowerPoint</Application>
  <PresentationFormat>Widescreen</PresentationFormat>
  <Paragraphs>29</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Century Gothic</vt:lpstr>
      <vt:lpstr>Wingdings 3</vt:lpstr>
      <vt:lpstr>Ion</vt:lpstr>
      <vt:lpstr>Shaving Foam Sensory Tray</vt:lpstr>
      <vt:lpstr>What you will need: </vt:lpstr>
      <vt:lpstr>Step One</vt:lpstr>
      <vt:lpstr>Step Two</vt:lpstr>
      <vt:lpstr>Step Three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Shaving Foam Sensory Tray</dc:title>
  <dc:creator>Davis, Scarlet</dc:creator>
  <cp:lastModifiedBy>Toni</cp:lastModifiedBy>
  <cp:revision>4</cp:revision>
  <dcterms:created xsi:type="dcterms:W3CDTF">2020-11-08T11:32:31Z</dcterms:created>
  <dcterms:modified xsi:type="dcterms:W3CDTF">2021-07-19T06:52:12Z</dcterms:modified>
</cp:coreProperties>
</file>